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notesMasterIdLst>
    <p:notesMasterId r:id="rId3"/>
  </p:notesMasterIdLst>
  <p:handoutMasterIdLst>
    <p:handoutMasterId r:id="rId4"/>
  </p:handoutMasterIdLst>
  <p:sldIdLst>
    <p:sldId id="678" r:id="rId2"/>
  </p:sldIdLst>
  <p:sldSz cx="9144000" cy="5143500" type="screen16x9"/>
  <p:notesSz cx="7023100" cy="9309100"/>
  <p:custDataLst>
    <p:tags r:id="rId5"/>
  </p:custDataLst>
  <p:defaultTextStyle>
    <a:defPPr>
      <a:defRPr lang="fr-FR"/>
    </a:defPPr>
    <a:lvl1pPr marL="0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3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62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84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01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9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457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880">
          <p15:clr>
            <a:srgbClr val="A4A3A4"/>
          </p15:clr>
        </p15:guide>
        <p15:guide id="3" orient="horz" pos="1561" userDrawn="1">
          <p15:clr>
            <a:srgbClr val="A4A3A4"/>
          </p15:clr>
        </p15:guide>
        <p15:guide id="5" orient="horz" pos="16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4">
          <p15:clr>
            <a:srgbClr val="A4A3A4"/>
          </p15:clr>
        </p15:guide>
        <p15:guide id="5" orient="horz" pos="2696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229">
          <p15:clr>
            <a:srgbClr val="A4A3A4"/>
          </p15:clr>
        </p15:guide>
        <p15:guide id="8" pos="22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9EA"/>
    <a:srgbClr val="D9D9D9"/>
    <a:srgbClr val="7ABC32"/>
    <a:srgbClr val="D593D7"/>
    <a:srgbClr val="F5B167"/>
    <a:srgbClr val="E1DC15"/>
    <a:srgbClr val="FFA401"/>
    <a:srgbClr val="EAEAEA"/>
    <a:srgbClr val="D5D5D5"/>
    <a:srgbClr val="834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31" autoAdjust="0"/>
    <p:restoredTop sz="96807" autoAdjust="0"/>
  </p:normalViewPr>
  <p:slideViewPr>
    <p:cSldViewPr snapToGrid="0" snapToObjects="1" showGuides="1">
      <p:cViewPr varScale="1">
        <p:scale>
          <a:sx n="99" d="100"/>
          <a:sy n="99" d="100"/>
        </p:scale>
        <p:origin x="-594" y="-84"/>
      </p:cViewPr>
      <p:guideLst>
        <p:guide orient="horz" pos="1561"/>
        <p:guide orient="horz" pos="1651"/>
        <p:guide pos="2880"/>
      </p:guideLst>
    </p:cSldViewPr>
  </p:slideViewPr>
  <p:outlineViewPr>
    <p:cViewPr>
      <p:scale>
        <a:sx n="33" d="100"/>
        <a:sy n="33" d="100"/>
      </p:scale>
      <p:origin x="0" y="-45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notesViewPr>
    <p:cSldViewPr snapToGrid="0" snapToObjects="1">
      <p:cViewPr>
        <p:scale>
          <a:sx n="130" d="100"/>
          <a:sy n="130" d="100"/>
        </p:scale>
        <p:origin x="2772" y="-978"/>
      </p:cViewPr>
      <p:guideLst>
        <p:guide orient="horz" pos="2880"/>
        <p:guide orient="horz" pos="3132"/>
        <p:guide orient="horz" pos="2696"/>
        <p:guide orient="horz" pos="2932"/>
        <p:guide pos="2160"/>
        <p:guide pos="2144"/>
        <p:guide pos="2229"/>
        <p:guide pos="22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1D511-DF2C-4407-B8F3-A0B5D4C3E91B}" type="datetimeFigureOut">
              <a:rPr lang="fr-FR" smtClean="0"/>
              <a:pPr/>
              <a:t>08/11/2020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D92D-A7AE-44F5-82B1-F9C088170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87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7041C-DC5E-4E8C-8E92-C9FBD828392F}" type="datetimeFigureOut">
              <a:rPr lang="fr-FR" smtClean="0"/>
              <a:pPr/>
              <a:t>08/11/2020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D02BF-4619-4319-AEC5-39A2DADBA14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68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3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2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4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01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9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- 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1" y="1007227"/>
            <a:ext cx="4918023" cy="3190787"/>
          </a:xfrm>
        </p:spPr>
        <p:txBody>
          <a:bodyPr/>
          <a:lstStyle>
            <a:lvl1pPr algn="l">
              <a:defRPr sz="2600">
                <a:solidFill>
                  <a:srgbClr val="333366"/>
                </a:solidFill>
              </a:defRPr>
            </a:lvl1pPr>
          </a:lstStyle>
          <a:p>
            <a:r>
              <a:rPr lang="en-AU" noProof="0" dirty="0"/>
              <a:t>Click to edit Master</a:t>
            </a:r>
            <a:br>
              <a:rPr lang="en-AU" noProof="0" dirty="0"/>
            </a:br>
            <a:r>
              <a:rPr lang="en-AU" noProof="0" dirty="0"/>
              <a:t>title style</a:t>
            </a:r>
            <a:endParaRPr lang="fr-FR" dirty="0"/>
          </a:p>
        </p:txBody>
      </p:sp>
      <p:sp>
        <p:nvSpPr>
          <p:cNvPr id="24" name="Freeform 47"/>
          <p:cNvSpPr>
            <a:spLocks/>
          </p:cNvSpPr>
          <p:nvPr/>
        </p:nvSpPr>
        <p:spPr bwMode="auto">
          <a:xfrm>
            <a:off x="5210053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31" name="Rectangle 1030"/>
          <p:cNvSpPr>
            <a:spLocks noChangeArrowheads="1"/>
          </p:cNvSpPr>
          <p:nvPr/>
        </p:nvSpPr>
        <p:spPr bwMode="auto">
          <a:xfrm>
            <a:off x="219130" y="4819441"/>
            <a:ext cx="4403725" cy="136525"/>
          </a:xfrm>
          <a:prstGeom prst="rect">
            <a:avLst/>
          </a:prstGeom>
          <a:noFill/>
          <a:ln>
            <a:noFill/>
          </a:ln>
          <a:effectLst/>
        </p:spPr>
        <p:txBody>
          <a:bodyPr lIns="91385" tIns="0" rIns="91385" bIns="0">
            <a:noAutofit/>
          </a:bodyPr>
          <a:lstStyle/>
          <a:p>
            <a:pPr defTabSz="456908"/>
            <a:r>
              <a:rPr lang="en-AU" sz="900" dirty="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1" y="3134831"/>
            <a:ext cx="4918023" cy="400065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 cap="none" baseline="0">
                <a:solidFill>
                  <a:schemeClr val="bg2"/>
                </a:solidFill>
              </a:defRPr>
            </a:lvl1pPr>
            <a:lvl2pPr marL="456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 dirty="0"/>
              <a:t>Click to edit master subtitle style</a:t>
            </a:r>
          </a:p>
        </p:txBody>
      </p:sp>
      <p:sp>
        <p:nvSpPr>
          <p:cNvPr id="13" name="Demi-cadre 12"/>
          <p:cNvSpPr/>
          <p:nvPr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fr-FR">
              <a:solidFill>
                <a:srgbClr val="333366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4" y="-9522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43173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</a:t>
            </a:r>
            <a:br>
              <a:rPr lang="en-AU" dirty="0"/>
            </a:br>
            <a:r>
              <a:rPr lang="en-AU" dirty="0"/>
              <a:t>to placeholder</a:t>
            </a:r>
          </a:p>
        </p:txBody>
      </p:sp>
      <p:sp>
        <p:nvSpPr>
          <p:cNvPr id="14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pic>
        <p:nvPicPr>
          <p:cNvPr id="10" name="Image 9" descr="logo_thales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443" t="29314" r="9443" b="29314"/>
          <a:stretch/>
        </p:blipFill>
        <p:spPr>
          <a:xfrm>
            <a:off x="302060" y="57590"/>
            <a:ext cx="2242781" cy="643467"/>
          </a:xfrm>
          <a:prstGeom prst="rect">
            <a:avLst/>
          </a:prstGeom>
        </p:spPr>
      </p:pic>
      <p:sp>
        <p:nvSpPr>
          <p:cNvPr id="12" name="Freeform 47"/>
          <p:cNvSpPr>
            <a:spLocks/>
          </p:cNvSpPr>
          <p:nvPr/>
        </p:nvSpPr>
        <p:spPr bwMode="auto">
          <a:xfrm>
            <a:off x="5210053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5" name="Rectangle 1030"/>
          <p:cNvSpPr>
            <a:spLocks noChangeArrowheads="1"/>
          </p:cNvSpPr>
          <p:nvPr/>
        </p:nvSpPr>
        <p:spPr bwMode="auto">
          <a:xfrm>
            <a:off x="219130" y="4819441"/>
            <a:ext cx="4403725" cy="136525"/>
          </a:xfrm>
          <a:prstGeom prst="rect">
            <a:avLst/>
          </a:prstGeom>
          <a:noFill/>
          <a:ln>
            <a:noFill/>
          </a:ln>
          <a:effectLst/>
        </p:spPr>
        <p:txBody>
          <a:bodyPr lIns="91385" tIns="0" rIns="91385" bIns="0">
            <a:noAutofit/>
          </a:bodyPr>
          <a:lstStyle/>
          <a:p>
            <a:pPr defTabSz="456908"/>
            <a:r>
              <a:rPr lang="en-AU" sz="900" dirty="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16" name="Demi-cadre 15"/>
          <p:cNvSpPr/>
          <p:nvPr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fr-FR">
              <a:solidFill>
                <a:srgbClr val="333366"/>
              </a:solidFill>
            </a:endParaRPr>
          </a:p>
        </p:txBody>
      </p:sp>
      <p:sp>
        <p:nvSpPr>
          <p:cNvPr id="18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129852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720938"/>
            <a:ext cx="4038600" cy="391746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720938"/>
            <a:ext cx="4038600" cy="391746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46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687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endParaRPr lang="fr-FR" dirty="0"/>
          </a:p>
        </p:txBody>
      </p:sp>
      <p:sp>
        <p:nvSpPr>
          <p:cNvPr id="4" name="Espace réservé pour une image  3"/>
          <p:cNvSpPr>
            <a:spLocks noGrp="1"/>
          </p:cNvSpPr>
          <p:nvPr>
            <p:ph type="pic" sz="quarter" idx="10"/>
          </p:nvPr>
        </p:nvSpPr>
        <p:spPr>
          <a:xfrm>
            <a:off x="2438403" y="1481149"/>
            <a:ext cx="3853758" cy="1542719"/>
          </a:xfrm>
          <a:prstGeom prst="ellipse">
            <a:avLst/>
          </a:prstGeo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4113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2057" y="1344554"/>
            <a:ext cx="4918023" cy="866898"/>
          </a:xfrm>
        </p:spPr>
        <p:txBody>
          <a:bodyPr/>
          <a:lstStyle>
            <a:lvl1pPr algn="l">
              <a:defRPr sz="2100" baseline="0">
                <a:solidFill>
                  <a:srgbClr val="333366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4" name="Freeform 47"/>
          <p:cNvSpPr>
            <a:spLocks/>
          </p:cNvSpPr>
          <p:nvPr/>
        </p:nvSpPr>
        <p:spPr bwMode="auto">
          <a:xfrm>
            <a:off x="5210053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379" tIns="45690" rIns="91379" bIns="45690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 sz="2400">
              <a:solidFill>
                <a:srgbClr val="333366"/>
              </a:solidFill>
            </a:endParaRPr>
          </a:p>
        </p:txBody>
      </p:sp>
      <p:sp>
        <p:nvSpPr>
          <p:cNvPr id="31" name="Rectangle 1030"/>
          <p:cNvSpPr>
            <a:spLocks noChangeArrowheads="1"/>
          </p:cNvSpPr>
          <p:nvPr/>
        </p:nvSpPr>
        <p:spPr bwMode="auto">
          <a:xfrm>
            <a:off x="219134" y="4819442"/>
            <a:ext cx="4403725" cy="136525"/>
          </a:xfrm>
          <a:prstGeom prst="rect">
            <a:avLst/>
          </a:prstGeom>
          <a:noFill/>
          <a:ln>
            <a:noFill/>
          </a:ln>
          <a:effectLst/>
        </p:spPr>
        <p:txBody>
          <a:bodyPr lIns="68532" tIns="0" rIns="68532" bIns="0">
            <a:noAutofit/>
          </a:bodyPr>
          <a:lstStyle/>
          <a:p>
            <a:pPr defTabSz="456908"/>
            <a:r>
              <a:rPr lang="en-AU" sz="900" dirty="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7" y="2019652"/>
            <a:ext cx="4918023" cy="492398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cap="all">
                <a:solidFill>
                  <a:schemeClr val="tx1"/>
                </a:solidFill>
              </a:defRPr>
            </a:lvl1pPr>
            <a:lvl2pPr marL="456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9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302051" y="2502960"/>
            <a:ext cx="4918023" cy="1751542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2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4" y="-9522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323775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en-AU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00848" y="1634122"/>
            <a:ext cx="96122" cy="311576"/>
          </a:xfrm>
          <a:prstGeom prst="rect">
            <a:avLst/>
          </a:prstGeom>
          <a:solidFill>
            <a:srgbClr val="5DBFD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379" tIns="45690" rIns="91379" bIns="456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913743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40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  <p:pic>
        <p:nvPicPr>
          <p:cNvPr id="12" name="Image 11" descr="logo_thales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51" t="36000" r="9051" b="36000"/>
          <a:stretch/>
        </p:blipFill>
        <p:spPr>
          <a:xfrm>
            <a:off x="235949" y="165681"/>
            <a:ext cx="2337181" cy="449458"/>
          </a:xfrm>
          <a:prstGeom prst="rect">
            <a:avLst/>
          </a:prstGeom>
        </p:spPr>
      </p:pic>
      <p:sp>
        <p:nvSpPr>
          <p:cNvPr id="11" name="ZoneTexte 11"/>
          <p:cNvSpPr txBox="1">
            <a:spLocks noChangeArrowheads="1"/>
          </p:cNvSpPr>
          <p:nvPr/>
        </p:nvSpPr>
        <p:spPr bwMode="auto">
          <a:xfrm>
            <a:off x="3968069" y="4852671"/>
            <a:ext cx="1207875" cy="17417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68532" tIns="46769" rIns="68532" bIns="3427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2950776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Fond A 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5D8CFE2-4351-4D10-82C7-523D022807DB}"/>
              </a:ext>
            </a:extLst>
          </p:cNvPr>
          <p:cNvSpPr/>
          <p:nvPr/>
        </p:nvSpPr>
        <p:spPr bwMode="auto">
          <a:xfrm>
            <a:off x="-483" y="1"/>
            <a:ext cx="9144485" cy="4706678"/>
          </a:xfrm>
          <a:prstGeom prst="rect">
            <a:avLst/>
          </a:prstGeom>
          <a:gradFill flip="none" rotWithShape="1">
            <a:gsLst>
              <a:gs pos="33622">
                <a:srgbClr val="202836"/>
              </a:gs>
              <a:gs pos="69900">
                <a:srgbClr val="09090B"/>
              </a:gs>
              <a:gs pos="0">
                <a:srgbClr val="35455E"/>
              </a:gs>
              <a:gs pos="100000">
                <a:srgbClr val="09090B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6" tIns="45713" rIns="91426" bIns="45713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2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noProof="0" dirty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xmlns="" id="{9BC0EFA2-0355-4659-9AC5-FC9B86EE1C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5628071" y="662766"/>
            <a:ext cx="3514017" cy="405892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32C090-6794-404C-BB05-D1F2522AE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42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</p:txBody>
      </p:sp>
    </p:spTree>
    <p:extLst>
      <p:ext uri="{BB962C8B-B14F-4D97-AF65-F5344CB8AC3E}">
        <p14:creationId xmlns:p14="http://schemas.microsoft.com/office/powerpoint/2010/main" val="2145772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FD47B446-A734-410F-91F2-CCD91B844F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8330" y="4856936"/>
            <a:ext cx="1335270" cy="15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4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065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Title of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1" y="1344565"/>
            <a:ext cx="4918023" cy="866897"/>
          </a:xfrm>
        </p:spPr>
        <p:txBody>
          <a:bodyPr/>
          <a:lstStyle>
            <a:lvl1pPr algn="l">
              <a:defRPr sz="2400" baseline="0">
                <a:solidFill>
                  <a:srgbClr val="333366"/>
                </a:solidFill>
              </a:defRPr>
            </a:lvl1pPr>
          </a:lstStyle>
          <a:p>
            <a:r>
              <a:rPr lang="en-AU" noProof="0" dirty="0"/>
              <a:t>Click to edit Master title style</a:t>
            </a:r>
            <a:endParaRPr lang="fr-FR" dirty="0"/>
          </a:p>
        </p:txBody>
      </p:sp>
      <p:sp>
        <p:nvSpPr>
          <p:cNvPr id="24" name="Freeform 47"/>
          <p:cNvSpPr>
            <a:spLocks/>
          </p:cNvSpPr>
          <p:nvPr/>
        </p:nvSpPr>
        <p:spPr bwMode="auto">
          <a:xfrm>
            <a:off x="5210053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31" name="Rectangle 1030"/>
          <p:cNvSpPr>
            <a:spLocks noChangeArrowheads="1"/>
          </p:cNvSpPr>
          <p:nvPr/>
        </p:nvSpPr>
        <p:spPr bwMode="auto">
          <a:xfrm>
            <a:off x="219130" y="4819441"/>
            <a:ext cx="4403725" cy="136525"/>
          </a:xfrm>
          <a:prstGeom prst="rect">
            <a:avLst/>
          </a:prstGeom>
          <a:noFill/>
          <a:ln>
            <a:noFill/>
          </a:ln>
          <a:effectLst/>
        </p:spPr>
        <p:txBody>
          <a:bodyPr lIns="91385" tIns="0" rIns="91385" bIns="0">
            <a:noAutofit/>
          </a:bodyPr>
          <a:lstStyle/>
          <a:p>
            <a:pPr defTabSz="456908"/>
            <a:r>
              <a:rPr lang="en-AU" sz="900" dirty="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1" y="2019653"/>
            <a:ext cx="4918023" cy="311577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all">
                <a:solidFill>
                  <a:schemeClr val="tx1"/>
                </a:solidFill>
              </a:defRPr>
            </a:lvl1pPr>
            <a:lvl2pPr marL="456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 dirty="0"/>
              <a:t>Click to edit Master subtitle text style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 hasCustomPrompt="1"/>
          </p:nvPr>
        </p:nvSpPr>
        <p:spPr>
          <a:xfrm>
            <a:off x="302053" y="2502960"/>
            <a:ext cx="4918022" cy="1751542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4" y="-9522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43173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</a:t>
            </a:r>
            <a:br>
              <a:rPr lang="en-AU" dirty="0"/>
            </a:br>
            <a:r>
              <a:rPr lang="en-AU" dirty="0"/>
              <a:t>to placeholder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0848" y="1634123"/>
            <a:ext cx="96122" cy="3115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385" tIns="45691" rIns="91385" bIns="45691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913826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40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sp>
        <p:nvSpPr>
          <p:cNvPr id="12" name="Freeform 47"/>
          <p:cNvSpPr>
            <a:spLocks/>
          </p:cNvSpPr>
          <p:nvPr/>
        </p:nvSpPr>
        <p:spPr bwMode="auto">
          <a:xfrm>
            <a:off x="5210053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4" name="Rectangle 1030"/>
          <p:cNvSpPr>
            <a:spLocks noChangeArrowheads="1"/>
          </p:cNvSpPr>
          <p:nvPr/>
        </p:nvSpPr>
        <p:spPr bwMode="auto">
          <a:xfrm>
            <a:off x="219130" y="4819441"/>
            <a:ext cx="4403725" cy="136525"/>
          </a:xfrm>
          <a:prstGeom prst="rect">
            <a:avLst/>
          </a:prstGeom>
          <a:noFill/>
          <a:ln>
            <a:noFill/>
          </a:ln>
          <a:effectLst/>
        </p:spPr>
        <p:txBody>
          <a:bodyPr lIns="91385" tIns="0" rIns="91385" bIns="0">
            <a:noAutofit/>
          </a:bodyPr>
          <a:lstStyle/>
          <a:p>
            <a:pPr defTabSz="456908"/>
            <a:r>
              <a:rPr lang="en-AU" sz="900" dirty="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00848" y="1634123"/>
            <a:ext cx="96122" cy="3115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385" tIns="45691" rIns="91385" bIns="45691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913826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40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pic>
        <p:nvPicPr>
          <p:cNvPr id="19" name="Image 18" descr="logo_thales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51" t="36000" r="9051" b="36000"/>
          <a:stretch/>
        </p:blipFill>
        <p:spPr>
          <a:xfrm>
            <a:off x="235949" y="165681"/>
            <a:ext cx="2337181" cy="44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67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7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8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740171" y="1169571"/>
            <a:ext cx="3993826" cy="2817677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</a:t>
            </a:r>
            <a:br>
              <a:rPr lang="en-AU" dirty="0"/>
            </a:br>
            <a:r>
              <a:rPr lang="en-AU" dirty="0"/>
              <a:t>to placeholder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9" y="696542"/>
            <a:ext cx="4450659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18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3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16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17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6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27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2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452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9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0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898600" y="1229193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</a:t>
            </a:r>
            <a:br>
              <a:rPr lang="en-AU" dirty="0"/>
            </a:br>
            <a:r>
              <a:rPr lang="en-AU" dirty="0"/>
              <a:t>to placeholder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898600" y="3396042"/>
            <a:ext cx="2916868" cy="1234967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noProof="0" dirty="0"/>
              <a:t>Click to edit Master text styles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9" y="696542"/>
            <a:ext cx="5578623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19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0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4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17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18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7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28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9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0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1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2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5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558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11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2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1963" y="3396042"/>
            <a:ext cx="3313517" cy="1234967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/>
              <a:t>Click to edit Master text styles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934182" y="865132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 to placeholder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 hasCustomPrompt="1"/>
          </p:nvPr>
        </p:nvSpPr>
        <p:spPr bwMode="auto">
          <a:xfrm>
            <a:off x="6904750" y="1914673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 to placeholder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4639968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21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6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18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19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0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29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391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8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3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7079798" y="842794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 to placeholder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2" hasCustomPrompt="1"/>
          </p:nvPr>
        </p:nvSpPr>
        <p:spPr bwMode="auto">
          <a:xfrm>
            <a:off x="7079798" y="2124658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 to placeholder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7079798" y="3406522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 to placeholder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44" y="1964230"/>
            <a:ext cx="1502469" cy="2666779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/>
              <a:t>Click to edit Master text styles</a:t>
            </a:r>
          </a:p>
        </p:txBody>
      </p:sp>
      <p:grpSp>
        <p:nvGrpSpPr>
          <p:cNvPr id="23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5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8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9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19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20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1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31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32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5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6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7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8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693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4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5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37" y="696544"/>
            <a:ext cx="3431610" cy="3934454"/>
          </a:xfrm>
        </p:spPr>
        <p:txBody>
          <a:bodyPr anchor="ctr" anchorCtr="0"/>
          <a:lstStyle>
            <a:lvl1pPr marL="0" indent="0" algn="r">
              <a:buFontTx/>
              <a:buNone/>
              <a:defRPr sz="1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/>
              <a:t>Click to edit Master text styles</a:t>
            </a:r>
          </a:p>
        </p:txBody>
      </p:sp>
      <p:grpSp>
        <p:nvGrpSpPr>
          <p:cNvPr id="17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19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2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1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3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24" name="Rectangle 1"/>
          <p:cNvSpPr/>
          <p:nvPr/>
        </p:nvSpPr>
        <p:spPr bwMode="auto">
          <a:xfrm>
            <a:off x="5501950" y="-15871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rtlCol="0" anchor="t" anchorCtr="0" compatLnSpc="1">
            <a:prstTxWarp prst="textNoShape">
              <a:avLst/>
            </a:prstTxWarp>
          </a:bodyPr>
          <a:lstStyle/>
          <a:p>
            <a:pPr algn="ctr" defTabSz="456908"/>
            <a:endParaRPr lang="en-AU" dirty="0">
              <a:solidFill>
                <a:srgbClr val="333366"/>
              </a:solidFill>
            </a:endParaRPr>
          </a:p>
        </p:txBody>
      </p:sp>
      <p:grpSp>
        <p:nvGrpSpPr>
          <p:cNvPr id="25" name="Group 25"/>
          <p:cNvGrpSpPr/>
          <p:nvPr/>
        </p:nvGrpSpPr>
        <p:grpSpPr>
          <a:xfrm>
            <a:off x="7263123" y="4812382"/>
            <a:ext cx="1632238" cy="197318"/>
            <a:chOff x="2619375" y="-595312"/>
            <a:chExt cx="1785938" cy="215899"/>
          </a:xfrm>
        </p:grpSpPr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7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668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4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16" name="Group 25"/>
          <p:cNvGrpSpPr/>
          <p:nvPr/>
        </p:nvGrpSpPr>
        <p:grpSpPr>
          <a:xfrm>
            <a:off x="7256342" y="4879328"/>
            <a:ext cx="1692409" cy="153444"/>
            <a:chOff x="2619375" y="-595312"/>
            <a:chExt cx="1785938" cy="215899"/>
          </a:xfrm>
        </p:grpSpPr>
        <p:sp>
          <p:nvSpPr>
            <p:cNvPr id="23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4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5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7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8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/>
              <a:t> </a:t>
            </a:r>
            <a:endParaRPr lang="fr-FR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501954" y="-9522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43173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icon to add image</a:t>
            </a:r>
            <a:br>
              <a:rPr lang="en-AU" dirty="0"/>
            </a:br>
            <a:r>
              <a:rPr lang="en-AU" dirty="0"/>
              <a:t>to placeholder</a:t>
            </a:r>
          </a:p>
        </p:txBody>
      </p:sp>
      <p:sp>
        <p:nvSpPr>
          <p:cNvPr id="15" name="Oval 41"/>
          <p:cNvSpPr>
            <a:spLocks noChangeArrowheads="1"/>
          </p:cNvSpPr>
          <p:nvPr/>
        </p:nvSpPr>
        <p:spPr bwMode="auto">
          <a:xfrm>
            <a:off x="5024440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sp>
        <p:nvSpPr>
          <p:cNvPr id="17" name="Oval 41"/>
          <p:cNvSpPr>
            <a:spLocks noChangeArrowheads="1"/>
          </p:cNvSpPr>
          <p:nvPr/>
        </p:nvSpPr>
        <p:spPr bwMode="auto">
          <a:xfrm>
            <a:off x="5429440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456908"/>
            <a:endParaRPr lang="en-AU">
              <a:solidFill>
                <a:srgbClr val="333366"/>
              </a:solidFill>
            </a:endParaRPr>
          </a:p>
        </p:txBody>
      </p:sp>
      <p:grpSp>
        <p:nvGrpSpPr>
          <p:cNvPr id="19" name="Group 25"/>
          <p:cNvGrpSpPr/>
          <p:nvPr/>
        </p:nvGrpSpPr>
        <p:grpSpPr>
          <a:xfrm>
            <a:off x="7256342" y="4879328"/>
            <a:ext cx="1692409" cy="153444"/>
            <a:chOff x="2619375" y="-595312"/>
            <a:chExt cx="1785938" cy="215899"/>
          </a:xfrm>
        </p:grpSpPr>
        <p:sp>
          <p:nvSpPr>
            <p:cNvPr id="20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2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  <p:sp>
          <p:nvSpPr>
            <p:cNvPr id="34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6908"/>
              <a:endParaRPr lang="en-AU">
                <a:solidFill>
                  <a:srgbClr val="33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36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771" y="1"/>
            <a:ext cx="8674683" cy="561836"/>
          </a:xfrm>
          <a:prstGeom prst="rect">
            <a:avLst/>
          </a:prstGeom>
        </p:spPr>
        <p:txBody>
          <a:bodyPr vert="horz" lIns="91385" tIns="45691" rIns="91385" bIns="45691" rtlCol="0" anchor="ctr">
            <a:noAutofit/>
          </a:bodyPr>
          <a:lstStyle/>
          <a:p>
            <a:r>
              <a:rPr lang="fr-FR" sz="2000" b="1" kern="1200" dirty="0">
                <a:solidFill>
                  <a:srgbClr val="333366"/>
                </a:solidFill>
                <a:effectLst/>
                <a:latin typeface="+mj-lt"/>
              </a:rPr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22" y="696542"/>
            <a:ext cx="8761933" cy="3934455"/>
          </a:xfrm>
          <a:prstGeom prst="rect">
            <a:avLst/>
          </a:prstGeom>
        </p:spPr>
        <p:txBody>
          <a:bodyPr vert="horz" lIns="91385" tIns="45691" rIns="91385" bIns="45691" rtlCol="0">
            <a:no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1" name="Espace réservé du numéro de diapositive 5"/>
          <p:cNvSpPr txBox="1">
            <a:spLocks/>
          </p:cNvSpPr>
          <p:nvPr/>
        </p:nvSpPr>
        <p:spPr>
          <a:xfrm>
            <a:off x="133237" y="4802829"/>
            <a:ext cx="786206" cy="273844"/>
          </a:xfrm>
          <a:prstGeom prst="rect">
            <a:avLst/>
          </a:prstGeom>
        </p:spPr>
        <p:txBody>
          <a:bodyPr vert="horz" lIns="91385" tIns="45691" rIns="91385" bIns="45691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4350D62-B6BB-E847-B7AB-6B0C5C66D2F8}" type="slidenum">
              <a:rPr lang="fr-FR" sz="1100" smtClean="0">
                <a:solidFill>
                  <a:srgbClr val="333366"/>
                </a:solidFill>
              </a:rPr>
              <a:pPr algn="l"/>
              <a:t>‹N°›</a:t>
            </a:fld>
            <a:endParaRPr lang="fr-FR" sz="1100" dirty="0">
              <a:solidFill>
                <a:srgbClr val="333366"/>
              </a:solidFill>
            </a:endParaRPr>
          </a:p>
        </p:txBody>
      </p:sp>
      <p:cxnSp>
        <p:nvCxnSpPr>
          <p:cNvPr id="13" name="Straight Connector 3"/>
          <p:cNvCxnSpPr/>
          <p:nvPr/>
        </p:nvCxnSpPr>
        <p:spPr bwMode="auto">
          <a:xfrm>
            <a:off x="-4454" y="563413"/>
            <a:ext cx="9148456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-2341" y="1"/>
            <a:ext cx="180000" cy="56241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385" tIns="45691" rIns="91385" bIns="45691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913826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40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reeform 22"/>
          <p:cNvSpPr>
            <a:spLocks/>
          </p:cNvSpPr>
          <p:nvPr/>
        </p:nvSpPr>
        <p:spPr bwMode="auto">
          <a:xfrm rot="10800000" flipH="1">
            <a:off x="159697" y="4842574"/>
            <a:ext cx="208368" cy="218336"/>
          </a:xfrm>
          <a:custGeom>
            <a:avLst/>
            <a:gdLst>
              <a:gd name="T0" fmla="*/ 39 w 412"/>
              <a:gd name="T1" fmla="*/ 411 h 411"/>
              <a:gd name="T2" fmla="*/ 0 w 412"/>
              <a:gd name="T3" fmla="*/ 411 h 411"/>
              <a:gd name="T4" fmla="*/ 0 w 412"/>
              <a:gd name="T5" fmla="*/ 0 h 411"/>
              <a:gd name="T6" fmla="*/ 412 w 412"/>
              <a:gd name="T7" fmla="*/ 0 h 411"/>
              <a:gd name="T8" fmla="*/ 412 w 412"/>
              <a:gd name="T9" fmla="*/ 39 h 411"/>
              <a:gd name="T10" fmla="*/ 39 w 412"/>
              <a:gd name="T11" fmla="*/ 39 h 411"/>
              <a:gd name="T12" fmla="*/ 39 w 412"/>
              <a:gd name="T13" fmla="*/ 411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" h="411">
                <a:moveTo>
                  <a:pt x="39" y="411"/>
                </a:moveTo>
                <a:lnTo>
                  <a:pt x="0" y="411"/>
                </a:lnTo>
                <a:lnTo>
                  <a:pt x="0" y="0"/>
                </a:lnTo>
                <a:lnTo>
                  <a:pt x="412" y="0"/>
                </a:lnTo>
                <a:lnTo>
                  <a:pt x="412" y="39"/>
                </a:lnTo>
                <a:lnTo>
                  <a:pt x="39" y="39"/>
                </a:lnTo>
                <a:lnTo>
                  <a:pt x="39" y="41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85" tIns="45691" rIns="91385" bIns="45691" numCol="1" anchor="t" anchorCtr="0" compatLnSpc="1">
            <a:prstTxWarp prst="textNoShape">
              <a:avLst/>
            </a:prstTxWarp>
          </a:bodyPr>
          <a:lstStyle/>
          <a:p>
            <a:pPr defTabSz="913826">
              <a:defRPr/>
            </a:pPr>
            <a:endParaRPr lang="en-AU" ker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9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sp>
        <p:nvSpPr>
          <p:cNvPr id="11" name="ZoneTexte 11"/>
          <p:cNvSpPr txBox="1">
            <a:spLocks noChangeArrowheads="1"/>
          </p:cNvSpPr>
          <p:nvPr/>
        </p:nvSpPr>
        <p:spPr bwMode="auto">
          <a:xfrm>
            <a:off x="3979972" y="4818900"/>
            <a:ext cx="1184075" cy="18571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91385" tIns="46769" rIns="91385" bIns="45691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6908" eaLnBrk="1" hangingPunct="1">
              <a:defRPr/>
            </a:pPr>
            <a:r>
              <a:rPr lang="en-US" sz="600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15FD51F5-9645-4F82-BE8E-8C607208CFC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8330" y="4856936"/>
            <a:ext cx="1335270" cy="15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86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1" r:id="rId12"/>
    <p:sldLayoutId id="2147483766" r:id="rId13"/>
    <p:sldLayoutId id="2147483964" r:id="rId14"/>
    <p:sldLayoutId id="2147483995" r:id="rId15"/>
    <p:sldLayoutId id="2147484144" r:id="rId16"/>
  </p:sldLayoutIdLst>
  <p:txStyles>
    <p:titleStyle>
      <a:lvl1pPr algn="l" defTabSz="456908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773" indent="-180860" algn="l" defTabSz="45690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bg2"/>
        </a:buClr>
        <a:buSzPct val="90000"/>
        <a:buFont typeface="Century Gothic" panose="020B0502020202020204" pitchFamily="34" charset="0"/>
        <a:buChar char="▌"/>
        <a:tabLst>
          <a:tab pos="985220" algn="l"/>
        </a:tabLst>
        <a:defRPr lang="fr-FR" sz="1800" b="1" kern="1200" dirty="0" smtClean="0">
          <a:solidFill>
            <a:schemeClr val="bg2"/>
          </a:solidFill>
          <a:latin typeface="+mn-lt"/>
          <a:ea typeface="+mn-ea"/>
          <a:cs typeface="+mn-cs"/>
        </a:defRPr>
      </a:lvl1pPr>
      <a:lvl2pPr marL="539411" indent="-182449" algn="l" defTabSz="456908" rtl="0" eaLnBrk="1" latinLnBrk="0" hangingPunct="1">
        <a:spcBef>
          <a:spcPts val="0"/>
        </a:spcBef>
        <a:spcAft>
          <a:spcPts val="600"/>
        </a:spcAft>
        <a:buSzPct val="100000"/>
        <a:buFontTx/>
        <a:buBlip>
          <a:blip r:embed="rId19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7959" indent="-182449" algn="l" defTabSz="456908" rtl="0" eaLnBrk="1" latinLnBrk="0" hangingPunct="1">
        <a:spcBef>
          <a:spcPts val="0"/>
        </a:spcBef>
        <a:spcAft>
          <a:spcPts val="300"/>
        </a:spcAft>
        <a:buSzPct val="100000"/>
        <a:buFont typeface="Lucida Grande"/>
        <a:buChar char="-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599192" indent="-228455" algn="l" defTabSz="456908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06" indent="-228455" algn="l" defTabSz="456908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5" indent="-228455" algn="l" defTabSz="45690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30" indent="-228455" algn="l" defTabSz="45690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42" indent="-228455" algn="l" defTabSz="45690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53" indent="-228455" algn="l" defTabSz="45690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08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6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8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53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61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71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4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5" algn="l" defTabSz="4569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1">
            <a:extLst>
              <a:ext uri="{FF2B5EF4-FFF2-40B4-BE49-F238E27FC236}">
                <a16:creationId xmlns:a16="http://schemas.microsoft.com/office/drawing/2014/main" xmlns="" id="{5AD50CBC-6839-44B4-A88A-88EA33121456}"/>
              </a:ext>
            </a:extLst>
          </p:cNvPr>
          <p:cNvSpPr>
            <a:spLocks/>
          </p:cNvSpPr>
          <p:nvPr/>
        </p:nvSpPr>
        <p:spPr bwMode="auto">
          <a:xfrm rot="60000">
            <a:off x="6113997" y="4282090"/>
            <a:ext cx="15924" cy="13474"/>
          </a:xfrm>
          <a:custGeom>
            <a:avLst/>
            <a:gdLst>
              <a:gd name="T0" fmla="*/ 2 w 13"/>
              <a:gd name="T1" fmla="*/ 0 h 11"/>
              <a:gd name="T2" fmla="*/ 2 w 13"/>
              <a:gd name="T3" fmla="*/ 0 h 11"/>
              <a:gd name="T4" fmla="*/ 1 w 13"/>
              <a:gd name="T5" fmla="*/ 1 h 11"/>
              <a:gd name="T6" fmla="*/ 0 w 13"/>
              <a:gd name="T7" fmla="*/ 4 h 11"/>
              <a:gd name="T8" fmla="*/ 0 w 13"/>
              <a:gd name="T9" fmla="*/ 8 h 11"/>
              <a:gd name="T10" fmla="*/ 0 w 13"/>
              <a:gd name="T11" fmla="*/ 11 h 11"/>
              <a:gd name="T12" fmla="*/ 0 w 13"/>
              <a:gd name="T13" fmla="*/ 11 h 11"/>
              <a:gd name="T14" fmla="*/ 4 w 13"/>
              <a:gd name="T15" fmla="*/ 11 h 11"/>
              <a:gd name="T16" fmla="*/ 4 w 13"/>
              <a:gd name="T17" fmla="*/ 11 h 11"/>
              <a:gd name="T18" fmla="*/ 7 w 13"/>
              <a:gd name="T19" fmla="*/ 11 h 11"/>
              <a:gd name="T20" fmla="*/ 10 w 13"/>
              <a:gd name="T21" fmla="*/ 10 h 11"/>
              <a:gd name="T22" fmla="*/ 12 w 13"/>
              <a:gd name="T23" fmla="*/ 7 h 11"/>
              <a:gd name="T24" fmla="*/ 13 w 13"/>
              <a:gd name="T25" fmla="*/ 5 h 11"/>
              <a:gd name="T26" fmla="*/ 13 w 13"/>
              <a:gd name="T27" fmla="*/ 5 h 11"/>
              <a:gd name="T28" fmla="*/ 12 w 13"/>
              <a:gd name="T29" fmla="*/ 2 h 11"/>
              <a:gd name="T30" fmla="*/ 9 w 13"/>
              <a:gd name="T31" fmla="*/ 0 h 11"/>
              <a:gd name="T32" fmla="*/ 6 w 13"/>
              <a:gd name="T33" fmla="*/ 0 h 11"/>
              <a:gd name="T34" fmla="*/ 2 w 13"/>
              <a:gd name="T35" fmla="*/ 0 h 11"/>
              <a:gd name="T36" fmla="*/ 2 w 13"/>
              <a:gd name="T3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3" h="11">
                <a:moveTo>
                  <a:pt x="2" y="0"/>
                </a:moveTo>
                <a:lnTo>
                  <a:pt x="2" y="0"/>
                </a:lnTo>
                <a:lnTo>
                  <a:pt x="1" y="1"/>
                </a:lnTo>
                <a:lnTo>
                  <a:pt x="0" y="4"/>
                </a:lnTo>
                <a:lnTo>
                  <a:pt x="0" y="8"/>
                </a:lnTo>
                <a:lnTo>
                  <a:pt x="0" y="11"/>
                </a:lnTo>
                <a:lnTo>
                  <a:pt x="0" y="11"/>
                </a:lnTo>
                <a:lnTo>
                  <a:pt x="4" y="11"/>
                </a:lnTo>
                <a:lnTo>
                  <a:pt x="4" y="11"/>
                </a:lnTo>
                <a:lnTo>
                  <a:pt x="7" y="11"/>
                </a:lnTo>
                <a:lnTo>
                  <a:pt x="10" y="10"/>
                </a:lnTo>
                <a:lnTo>
                  <a:pt x="12" y="7"/>
                </a:lnTo>
                <a:lnTo>
                  <a:pt x="13" y="5"/>
                </a:lnTo>
                <a:lnTo>
                  <a:pt x="13" y="5"/>
                </a:lnTo>
                <a:lnTo>
                  <a:pt x="12" y="2"/>
                </a:lnTo>
                <a:lnTo>
                  <a:pt x="9" y="0"/>
                </a:lnTo>
                <a:lnTo>
                  <a:pt x="6" y="0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2F51A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xmlns="" id="{03C4C1F1-0029-4BE6-9D64-C65A6D864F5B}"/>
              </a:ext>
            </a:extLst>
          </p:cNvPr>
          <p:cNvSpPr>
            <a:spLocks/>
          </p:cNvSpPr>
          <p:nvPr/>
        </p:nvSpPr>
        <p:spPr bwMode="auto">
          <a:xfrm rot="60000">
            <a:off x="6056230" y="4290958"/>
            <a:ext cx="24499" cy="17149"/>
          </a:xfrm>
          <a:custGeom>
            <a:avLst/>
            <a:gdLst>
              <a:gd name="T0" fmla="*/ 0 w 20"/>
              <a:gd name="T1" fmla="*/ 9 h 14"/>
              <a:gd name="T2" fmla="*/ 0 w 20"/>
              <a:gd name="T3" fmla="*/ 9 h 14"/>
              <a:gd name="T4" fmla="*/ 1 w 20"/>
              <a:gd name="T5" fmla="*/ 10 h 14"/>
              <a:gd name="T6" fmla="*/ 2 w 20"/>
              <a:gd name="T7" fmla="*/ 11 h 14"/>
              <a:gd name="T8" fmla="*/ 8 w 20"/>
              <a:gd name="T9" fmla="*/ 12 h 14"/>
              <a:gd name="T10" fmla="*/ 8 w 20"/>
              <a:gd name="T11" fmla="*/ 12 h 14"/>
              <a:gd name="T12" fmla="*/ 12 w 20"/>
              <a:gd name="T13" fmla="*/ 14 h 14"/>
              <a:gd name="T14" fmla="*/ 12 w 20"/>
              <a:gd name="T15" fmla="*/ 14 h 14"/>
              <a:gd name="T16" fmla="*/ 16 w 20"/>
              <a:gd name="T17" fmla="*/ 12 h 14"/>
              <a:gd name="T18" fmla="*/ 18 w 20"/>
              <a:gd name="T19" fmla="*/ 11 h 14"/>
              <a:gd name="T20" fmla="*/ 19 w 20"/>
              <a:gd name="T21" fmla="*/ 9 h 14"/>
              <a:gd name="T22" fmla="*/ 20 w 20"/>
              <a:gd name="T23" fmla="*/ 5 h 14"/>
              <a:gd name="T24" fmla="*/ 20 w 20"/>
              <a:gd name="T25" fmla="*/ 5 h 14"/>
              <a:gd name="T26" fmla="*/ 19 w 20"/>
              <a:gd name="T27" fmla="*/ 3 h 14"/>
              <a:gd name="T28" fmla="*/ 17 w 20"/>
              <a:gd name="T29" fmla="*/ 2 h 14"/>
              <a:gd name="T30" fmla="*/ 14 w 20"/>
              <a:gd name="T31" fmla="*/ 0 h 14"/>
              <a:gd name="T32" fmla="*/ 11 w 20"/>
              <a:gd name="T33" fmla="*/ 2 h 14"/>
              <a:gd name="T34" fmla="*/ 7 w 20"/>
              <a:gd name="T35" fmla="*/ 2 h 14"/>
              <a:gd name="T36" fmla="*/ 4 w 20"/>
              <a:gd name="T37" fmla="*/ 4 h 14"/>
              <a:gd name="T38" fmla="*/ 1 w 20"/>
              <a:gd name="T39" fmla="*/ 5 h 14"/>
              <a:gd name="T40" fmla="*/ 0 w 20"/>
              <a:gd name="T41" fmla="*/ 9 h 14"/>
              <a:gd name="T42" fmla="*/ 0 w 20"/>
              <a:gd name="T43" fmla="*/ 9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0" h="14">
                <a:moveTo>
                  <a:pt x="0" y="9"/>
                </a:moveTo>
                <a:lnTo>
                  <a:pt x="0" y="9"/>
                </a:lnTo>
                <a:lnTo>
                  <a:pt x="1" y="10"/>
                </a:lnTo>
                <a:lnTo>
                  <a:pt x="2" y="11"/>
                </a:lnTo>
                <a:lnTo>
                  <a:pt x="8" y="12"/>
                </a:lnTo>
                <a:lnTo>
                  <a:pt x="8" y="12"/>
                </a:lnTo>
                <a:lnTo>
                  <a:pt x="12" y="14"/>
                </a:lnTo>
                <a:lnTo>
                  <a:pt x="12" y="14"/>
                </a:lnTo>
                <a:lnTo>
                  <a:pt x="16" y="12"/>
                </a:lnTo>
                <a:lnTo>
                  <a:pt x="18" y="11"/>
                </a:lnTo>
                <a:lnTo>
                  <a:pt x="19" y="9"/>
                </a:lnTo>
                <a:lnTo>
                  <a:pt x="20" y="5"/>
                </a:lnTo>
                <a:lnTo>
                  <a:pt x="20" y="5"/>
                </a:lnTo>
                <a:lnTo>
                  <a:pt x="19" y="3"/>
                </a:lnTo>
                <a:lnTo>
                  <a:pt x="17" y="2"/>
                </a:lnTo>
                <a:lnTo>
                  <a:pt x="14" y="0"/>
                </a:lnTo>
                <a:lnTo>
                  <a:pt x="11" y="2"/>
                </a:lnTo>
                <a:lnTo>
                  <a:pt x="7" y="2"/>
                </a:lnTo>
                <a:lnTo>
                  <a:pt x="4" y="4"/>
                </a:lnTo>
                <a:lnTo>
                  <a:pt x="1" y="5"/>
                </a:lnTo>
                <a:lnTo>
                  <a:pt x="0" y="9"/>
                </a:lnTo>
                <a:lnTo>
                  <a:pt x="0" y="9"/>
                </a:lnTo>
                <a:close/>
              </a:path>
            </a:pathLst>
          </a:custGeom>
          <a:solidFill>
            <a:srgbClr val="2F51A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" name="Freeform 23">
            <a:extLst>
              <a:ext uri="{FF2B5EF4-FFF2-40B4-BE49-F238E27FC236}">
                <a16:creationId xmlns:a16="http://schemas.microsoft.com/office/drawing/2014/main" xmlns="" id="{18E05F5A-E455-4EC7-875D-32719CA8FF78}"/>
              </a:ext>
            </a:extLst>
          </p:cNvPr>
          <p:cNvSpPr>
            <a:spLocks/>
          </p:cNvSpPr>
          <p:nvPr/>
        </p:nvSpPr>
        <p:spPr bwMode="auto">
          <a:xfrm rot="60000">
            <a:off x="6138695" y="4266649"/>
            <a:ext cx="22049" cy="22049"/>
          </a:xfrm>
          <a:custGeom>
            <a:avLst/>
            <a:gdLst>
              <a:gd name="T0" fmla="*/ 10 w 18"/>
              <a:gd name="T1" fmla="*/ 1 h 18"/>
              <a:gd name="T2" fmla="*/ 10 w 18"/>
              <a:gd name="T3" fmla="*/ 1 h 18"/>
              <a:gd name="T4" fmla="*/ 8 w 18"/>
              <a:gd name="T5" fmla="*/ 2 h 18"/>
              <a:gd name="T6" fmla="*/ 7 w 18"/>
              <a:gd name="T7" fmla="*/ 5 h 18"/>
              <a:gd name="T8" fmla="*/ 7 w 18"/>
              <a:gd name="T9" fmla="*/ 5 h 18"/>
              <a:gd name="T10" fmla="*/ 2 w 18"/>
              <a:gd name="T11" fmla="*/ 7 h 18"/>
              <a:gd name="T12" fmla="*/ 1 w 18"/>
              <a:gd name="T13" fmla="*/ 9 h 18"/>
              <a:gd name="T14" fmla="*/ 0 w 18"/>
              <a:gd name="T15" fmla="*/ 12 h 18"/>
              <a:gd name="T16" fmla="*/ 0 w 18"/>
              <a:gd name="T17" fmla="*/ 12 h 18"/>
              <a:gd name="T18" fmla="*/ 0 w 18"/>
              <a:gd name="T19" fmla="*/ 18 h 18"/>
              <a:gd name="T20" fmla="*/ 0 w 18"/>
              <a:gd name="T21" fmla="*/ 18 h 18"/>
              <a:gd name="T22" fmla="*/ 2 w 18"/>
              <a:gd name="T23" fmla="*/ 18 h 18"/>
              <a:gd name="T24" fmla="*/ 2 w 18"/>
              <a:gd name="T25" fmla="*/ 18 h 18"/>
              <a:gd name="T26" fmla="*/ 5 w 18"/>
              <a:gd name="T27" fmla="*/ 18 h 18"/>
              <a:gd name="T28" fmla="*/ 6 w 18"/>
              <a:gd name="T29" fmla="*/ 17 h 18"/>
              <a:gd name="T30" fmla="*/ 10 w 18"/>
              <a:gd name="T31" fmla="*/ 13 h 18"/>
              <a:gd name="T32" fmla="*/ 10 w 18"/>
              <a:gd name="T33" fmla="*/ 13 h 18"/>
              <a:gd name="T34" fmla="*/ 14 w 18"/>
              <a:gd name="T35" fmla="*/ 8 h 18"/>
              <a:gd name="T36" fmla="*/ 18 w 18"/>
              <a:gd name="T37" fmla="*/ 2 h 18"/>
              <a:gd name="T38" fmla="*/ 17 w 18"/>
              <a:gd name="T39" fmla="*/ 0 h 18"/>
              <a:gd name="T40" fmla="*/ 17 w 18"/>
              <a:gd name="T41" fmla="*/ 0 h 18"/>
              <a:gd name="T42" fmla="*/ 13 w 18"/>
              <a:gd name="T43" fmla="*/ 0 h 18"/>
              <a:gd name="T44" fmla="*/ 10 w 18"/>
              <a:gd name="T45" fmla="*/ 1 h 18"/>
              <a:gd name="T46" fmla="*/ 10 w 18"/>
              <a:gd name="T47" fmla="*/ 1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" h="18">
                <a:moveTo>
                  <a:pt x="10" y="1"/>
                </a:moveTo>
                <a:lnTo>
                  <a:pt x="10" y="1"/>
                </a:lnTo>
                <a:lnTo>
                  <a:pt x="8" y="2"/>
                </a:lnTo>
                <a:lnTo>
                  <a:pt x="7" y="5"/>
                </a:lnTo>
                <a:lnTo>
                  <a:pt x="7" y="5"/>
                </a:lnTo>
                <a:lnTo>
                  <a:pt x="2" y="7"/>
                </a:lnTo>
                <a:lnTo>
                  <a:pt x="1" y="9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2" y="18"/>
                </a:lnTo>
                <a:lnTo>
                  <a:pt x="2" y="18"/>
                </a:lnTo>
                <a:lnTo>
                  <a:pt x="5" y="18"/>
                </a:lnTo>
                <a:lnTo>
                  <a:pt x="6" y="17"/>
                </a:lnTo>
                <a:lnTo>
                  <a:pt x="10" y="13"/>
                </a:lnTo>
                <a:lnTo>
                  <a:pt x="10" y="13"/>
                </a:lnTo>
                <a:lnTo>
                  <a:pt x="14" y="8"/>
                </a:lnTo>
                <a:lnTo>
                  <a:pt x="18" y="2"/>
                </a:lnTo>
                <a:lnTo>
                  <a:pt x="17" y="0"/>
                </a:lnTo>
                <a:lnTo>
                  <a:pt x="17" y="0"/>
                </a:lnTo>
                <a:lnTo>
                  <a:pt x="13" y="0"/>
                </a:lnTo>
                <a:lnTo>
                  <a:pt x="10" y="1"/>
                </a:lnTo>
                <a:lnTo>
                  <a:pt x="10" y="1"/>
                </a:lnTo>
                <a:close/>
              </a:path>
            </a:pathLst>
          </a:custGeom>
          <a:solidFill>
            <a:srgbClr val="2F51A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67" name="Groupe 166">
            <a:extLst>
              <a:ext uri="{FF2B5EF4-FFF2-40B4-BE49-F238E27FC236}">
                <a16:creationId xmlns:a16="http://schemas.microsoft.com/office/drawing/2014/main" xmlns="" id="{5815D017-8F84-47CE-B754-3A19F31444D3}"/>
              </a:ext>
            </a:extLst>
          </p:cNvPr>
          <p:cNvGrpSpPr/>
          <p:nvPr/>
        </p:nvGrpSpPr>
        <p:grpSpPr>
          <a:xfrm>
            <a:off x="2726674" y="629158"/>
            <a:ext cx="3851652" cy="3960908"/>
            <a:chOff x="2726674" y="629158"/>
            <a:chExt cx="3851652" cy="3960908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006456BD-5136-4218-AD94-BA7720983626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615382" y="2749318"/>
              <a:ext cx="83296" cy="58797"/>
            </a:xfrm>
            <a:custGeom>
              <a:avLst/>
              <a:gdLst>
                <a:gd name="T0" fmla="*/ 41 w 68"/>
                <a:gd name="T1" fmla="*/ 39 h 48"/>
                <a:gd name="T2" fmla="*/ 49 w 68"/>
                <a:gd name="T3" fmla="*/ 41 h 48"/>
                <a:gd name="T4" fmla="*/ 52 w 68"/>
                <a:gd name="T5" fmla="*/ 43 h 48"/>
                <a:gd name="T6" fmla="*/ 54 w 68"/>
                <a:gd name="T7" fmla="*/ 46 h 48"/>
                <a:gd name="T8" fmla="*/ 61 w 68"/>
                <a:gd name="T9" fmla="*/ 48 h 48"/>
                <a:gd name="T10" fmla="*/ 68 w 68"/>
                <a:gd name="T11" fmla="*/ 43 h 48"/>
                <a:gd name="T12" fmla="*/ 67 w 68"/>
                <a:gd name="T13" fmla="*/ 38 h 48"/>
                <a:gd name="T14" fmla="*/ 67 w 68"/>
                <a:gd name="T15" fmla="*/ 30 h 48"/>
                <a:gd name="T16" fmla="*/ 59 w 68"/>
                <a:gd name="T17" fmla="*/ 30 h 48"/>
                <a:gd name="T18" fmla="*/ 58 w 68"/>
                <a:gd name="T19" fmla="*/ 29 h 48"/>
                <a:gd name="T20" fmla="*/ 56 w 68"/>
                <a:gd name="T21" fmla="*/ 28 h 48"/>
                <a:gd name="T22" fmla="*/ 53 w 68"/>
                <a:gd name="T23" fmla="*/ 26 h 48"/>
                <a:gd name="T24" fmla="*/ 48 w 68"/>
                <a:gd name="T25" fmla="*/ 26 h 48"/>
                <a:gd name="T26" fmla="*/ 41 w 68"/>
                <a:gd name="T27" fmla="*/ 22 h 48"/>
                <a:gd name="T28" fmla="*/ 40 w 68"/>
                <a:gd name="T29" fmla="*/ 16 h 48"/>
                <a:gd name="T30" fmla="*/ 36 w 68"/>
                <a:gd name="T31" fmla="*/ 14 h 48"/>
                <a:gd name="T32" fmla="*/ 34 w 68"/>
                <a:gd name="T33" fmla="*/ 14 h 48"/>
                <a:gd name="T34" fmla="*/ 29 w 68"/>
                <a:gd name="T35" fmla="*/ 16 h 48"/>
                <a:gd name="T36" fmla="*/ 19 w 68"/>
                <a:gd name="T37" fmla="*/ 17 h 48"/>
                <a:gd name="T38" fmla="*/ 18 w 68"/>
                <a:gd name="T39" fmla="*/ 16 h 48"/>
                <a:gd name="T40" fmla="*/ 16 w 68"/>
                <a:gd name="T41" fmla="*/ 14 h 48"/>
                <a:gd name="T42" fmla="*/ 21 w 68"/>
                <a:gd name="T43" fmla="*/ 11 h 48"/>
                <a:gd name="T44" fmla="*/ 22 w 68"/>
                <a:gd name="T45" fmla="*/ 9 h 48"/>
                <a:gd name="T46" fmla="*/ 21 w 68"/>
                <a:gd name="T47" fmla="*/ 2 h 48"/>
                <a:gd name="T48" fmla="*/ 17 w 68"/>
                <a:gd name="T49" fmla="*/ 2 h 48"/>
                <a:gd name="T50" fmla="*/ 16 w 68"/>
                <a:gd name="T51" fmla="*/ 0 h 48"/>
                <a:gd name="T52" fmla="*/ 4 w 68"/>
                <a:gd name="T53" fmla="*/ 2 h 48"/>
                <a:gd name="T54" fmla="*/ 1 w 68"/>
                <a:gd name="T55" fmla="*/ 4 h 48"/>
                <a:gd name="T56" fmla="*/ 0 w 68"/>
                <a:gd name="T57" fmla="*/ 6 h 48"/>
                <a:gd name="T58" fmla="*/ 1 w 68"/>
                <a:gd name="T59" fmla="*/ 11 h 48"/>
                <a:gd name="T60" fmla="*/ 3 w 68"/>
                <a:gd name="T61" fmla="*/ 15 h 48"/>
                <a:gd name="T62" fmla="*/ 5 w 68"/>
                <a:gd name="T63" fmla="*/ 23 h 48"/>
                <a:gd name="T64" fmla="*/ 7 w 68"/>
                <a:gd name="T65" fmla="*/ 26 h 48"/>
                <a:gd name="T66" fmla="*/ 19 w 68"/>
                <a:gd name="T67" fmla="*/ 27 h 48"/>
                <a:gd name="T68" fmla="*/ 24 w 68"/>
                <a:gd name="T69" fmla="*/ 27 h 48"/>
                <a:gd name="T70" fmla="*/ 25 w 68"/>
                <a:gd name="T71" fmla="*/ 27 h 48"/>
                <a:gd name="T72" fmla="*/ 28 w 68"/>
                <a:gd name="T73" fmla="*/ 33 h 48"/>
                <a:gd name="T74" fmla="*/ 30 w 68"/>
                <a:gd name="T75" fmla="*/ 34 h 48"/>
                <a:gd name="T76" fmla="*/ 31 w 68"/>
                <a:gd name="T77" fmla="*/ 34 h 48"/>
                <a:gd name="T78" fmla="*/ 41 w 68"/>
                <a:gd name="T79" fmla="*/ 39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8" h="48">
                  <a:moveTo>
                    <a:pt x="41" y="39"/>
                  </a:moveTo>
                  <a:lnTo>
                    <a:pt x="41" y="39"/>
                  </a:lnTo>
                  <a:lnTo>
                    <a:pt x="46" y="40"/>
                  </a:lnTo>
                  <a:lnTo>
                    <a:pt x="49" y="41"/>
                  </a:lnTo>
                  <a:lnTo>
                    <a:pt x="49" y="41"/>
                  </a:lnTo>
                  <a:lnTo>
                    <a:pt x="52" y="43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58" y="47"/>
                  </a:lnTo>
                  <a:lnTo>
                    <a:pt x="61" y="48"/>
                  </a:lnTo>
                  <a:lnTo>
                    <a:pt x="68" y="48"/>
                  </a:lnTo>
                  <a:lnTo>
                    <a:pt x="68" y="43"/>
                  </a:lnTo>
                  <a:lnTo>
                    <a:pt x="68" y="43"/>
                  </a:lnTo>
                  <a:lnTo>
                    <a:pt x="67" y="38"/>
                  </a:lnTo>
                  <a:lnTo>
                    <a:pt x="67" y="30"/>
                  </a:lnTo>
                  <a:lnTo>
                    <a:pt x="67" y="30"/>
                  </a:lnTo>
                  <a:lnTo>
                    <a:pt x="62" y="30"/>
                  </a:lnTo>
                  <a:lnTo>
                    <a:pt x="59" y="30"/>
                  </a:lnTo>
                  <a:lnTo>
                    <a:pt x="59" y="30"/>
                  </a:lnTo>
                  <a:lnTo>
                    <a:pt x="58" y="29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5" y="27"/>
                  </a:lnTo>
                  <a:lnTo>
                    <a:pt x="53" y="26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3" y="24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0" y="16"/>
                  </a:lnTo>
                  <a:lnTo>
                    <a:pt x="38" y="14"/>
                  </a:lnTo>
                  <a:lnTo>
                    <a:pt x="36" y="14"/>
                  </a:lnTo>
                  <a:lnTo>
                    <a:pt x="36" y="14"/>
                  </a:lnTo>
                  <a:lnTo>
                    <a:pt x="34" y="14"/>
                  </a:lnTo>
                  <a:lnTo>
                    <a:pt x="31" y="15"/>
                  </a:lnTo>
                  <a:lnTo>
                    <a:pt x="29" y="16"/>
                  </a:lnTo>
                  <a:lnTo>
                    <a:pt x="27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8" y="16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9" y="11"/>
                  </a:lnTo>
                  <a:lnTo>
                    <a:pt x="21" y="11"/>
                  </a:lnTo>
                  <a:lnTo>
                    <a:pt x="22" y="9"/>
                  </a:lnTo>
                  <a:lnTo>
                    <a:pt x="22" y="9"/>
                  </a:lnTo>
                  <a:lnTo>
                    <a:pt x="21" y="5"/>
                  </a:lnTo>
                  <a:lnTo>
                    <a:pt x="21" y="2"/>
                  </a:lnTo>
                  <a:lnTo>
                    <a:pt x="21" y="2"/>
                  </a:lnTo>
                  <a:lnTo>
                    <a:pt x="17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1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11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4" y="21"/>
                  </a:lnTo>
                  <a:lnTo>
                    <a:pt x="5" y="23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13" y="27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24" y="27"/>
                  </a:lnTo>
                  <a:lnTo>
                    <a:pt x="24" y="27"/>
                  </a:lnTo>
                  <a:lnTo>
                    <a:pt x="25" y="27"/>
                  </a:lnTo>
                  <a:lnTo>
                    <a:pt x="27" y="29"/>
                  </a:lnTo>
                  <a:lnTo>
                    <a:pt x="28" y="33"/>
                  </a:lnTo>
                  <a:lnTo>
                    <a:pt x="28" y="33"/>
                  </a:lnTo>
                  <a:lnTo>
                    <a:pt x="30" y="34"/>
                  </a:lnTo>
                  <a:lnTo>
                    <a:pt x="31" y="34"/>
                  </a:lnTo>
                  <a:lnTo>
                    <a:pt x="31" y="34"/>
                  </a:lnTo>
                  <a:lnTo>
                    <a:pt x="37" y="36"/>
                  </a:lnTo>
                  <a:lnTo>
                    <a:pt x="41" y="39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xmlns="" id="{9F13AD85-3A88-415C-9EB4-9D60C56AFD07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651256" y="2845293"/>
              <a:ext cx="58797" cy="107794"/>
            </a:xfrm>
            <a:custGeom>
              <a:avLst/>
              <a:gdLst>
                <a:gd name="T0" fmla="*/ 48 w 48"/>
                <a:gd name="T1" fmla="*/ 72 h 88"/>
                <a:gd name="T2" fmla="*/ 48 w 48"/>
                <a:gd name="T3" fmla="*/ 72 h 88"/>
                <a:gd name="T4" fmla="*/ 48 w 48"/>
                <a:gd name="T5" fmla="*/ 64 h 88"/>
                <a:gd name="T6" fmla="*/ 46 w 48"/>
                <a:gd name="T7" fmla="*/ 55 h 88"/>
                <a:gd name="T8" fmla="*/ 46 w 48"/>
                <a:gd name="T9" fmla="*/ 55 h 88"/>
                <a:gd name="T10" fmla="*/ 45 w 48"/>
                <a:gd name="T11" fmla="*/ 53 h 88"/>
                <a:gd name="T12" fmla="*/ 43 w 48"/>
                <a:gd name="T13" fmla="*/ 52 h 88"/>
                <a:gd name="T14" fmla="*/ 43 w 48"/>
                <a:gd name="T15" fmla="*/ 50 h 88"/>
                <a:gd name="T16" fmla="*/ 43 w 48"/>
                <a:gd name="T17" fmla="*/ 43 h 88"/>
                <a:gd name="T18" fmla="*/ 43 w 48"/>
                <a:gd name="T19" fmla="*/ 43 h 88"/>
                <a:gd name="T20" fmla="*/ 42 w 48"/>
                <a:gd name="T21" fmla="*/ 41 h 88"/>
                <a:gd name="T22" fmla="*/ 41 w 48"/>
                <a:gd name="T23" fmla="*/ 37 h 88"/>
                <a:gd name="T24" fmla="*/ 41 w 48"/>
                <a:gd name="T25" fmla="*/ 37 h 88"/>
                <a:gd name="T26" fmla="*/ 35 w 48"/>
                <a:gd name="T27" fmla="*/ 28 h 88"/>
                <a:gd name="T28" fmla="*/ 29 w 48"/>
                <a:gd name="T29" fmla="*/ 18 h 88"/>
                <a:gd name="T30" fmla="*/ 29 w 48"/>
                <a:gd name="T31" fmla="*/ 18 h 88"/>
                <a:gd name="T32" fmla="*/ 27 w 48"/>
                <a:gd name="T33" fmla="*/ 17 h 88"/>
                <a:gd name="T34" fmla="*/ 25 w 48"/>
                <a:gd name="T35" fmla="*/ 16 h 88"/>
                <a:gd name="T36" fmla="*/ 21 w 48"/>
                <a:gd name="T37" fmla="*/ 15 h 88"/>
                <a:gd name="T38" fmla="*/ 21 w 48"/>
                <a:gd name="T39" fmla="*/ 15 h 88"/>
                <a:gd name="T40" fmla="*/ 18 w 48"/>
                <a:gd name="T41" fmla="*/ 13 h 88"/>
                <a:gd name="T42" fmla="*/ 16 w 48"/>
                <a:gd name="T43" fmla="*/ 11 h 88"/>
                <a:gd name="T44" fmla="*/ 13 w 48"/>
                <a:gd name="T45" fmla="*/ 7 h 88"/>
                <a:gd name="T46" fmla="*/ 10 w 48"/>
                <a:gd name="T47" fmla="*/ 5 h 88"/>
                <a:gd name="T48" fmla="*/ 10 w 48"/>
                <a:gd name="T49" fmla="*/ 5 h 88"/>
                <a:gd name="T50" fmla="*/ 7 w 48"/>
                <a:gd name="T51" fmla="*/ 4 h 88"/>
                <a:gd name="T52" fmla="*/ 6 w 48"/>
                <a:gd name="T53" fmla="*/ 3 h 88"/>
                <a:gd name="T54" fmla="*/ 6 w 48"/>
                <a:gd name="T55" fmla="*/ 3 h 88"/>
                <a:gd name="T56" fmla="*/ 6 w 48"/>
                <a:gd name="T57" fmla="*/ 0 h 88"/>
                <a:gd name="T58" fmla="*/ 0 w 48"/>
                <a:gd name="T59" fmla="*/ 0 h 88"/>
                <a:gd name="T60" fmla="*/ 0 w 48"/>
                <a:gd name="T61" fmla="*/ 3 h 88"/>
                <a:gd name="T62" fmla="*/ 0 w 48"/>
                <a:gd name="T63" fmla="*/ 3 h 88"/>
                <a:gd name="T64" fmla="*/ 0 w 48"/>
                <a:gd name="T65" fmla="*/ 7 h 88"/>
                <a:gd name="T66" fmla="*/ 3 w 48"/>
                <a:gd name="T67" fmla="*/ 11 h 88"/>
                <a:gd name="T68" fmla="*/ 4 w 48"/>
                <a:gd name="T69" fmla="*/ 15 h 88"/>
                <a:gd name="T70" fmla="*/ 4 w 48"/>
                <a:gd name="T71" fmla="*/ 19 h 88"/>
                <a:gd name="T72" fmla="*/ 4 w 48"/>
                <a:gd name="T73" fmla="*/ 29 h 88"/>
                <a:gd name="T74" fmla="*/ 4 w 48"/>
                <a:gd name="T75" fmla="*/ 29 h 88"/>
                <a:gd name="T76" fmla="*/ 5 w 48"/>
                <a:gd name="T77" fmla="*/ 32 h 88"/>
                <a:gd name="T78" fmla="*/ 6 w 48"/>
                <a:gd name="T79" fmla="*/ 35 h 88"/>
                <a:gd name="T80" fmla="*/ 10 w 48"/>
                <a:gd name="T81" fmla="*/ 41 h 88"/>
                <a:gd name="T82" fmla="*/ 10 w 48"/>
                <a:gd name="T83" fmla="*/ 41 h 88"/>
                <a:gd name="T84" fmla="*/ 17 w 48"/>
                <a:gd name="T85" fmla="*/ 50 h 88"/>
                <a:gd name="T86" fmla="*/ 25 w 48"/>
                <a:gd name="T87" fmla="*/ 60 h 88"/>
                <a:gd name="T88" fmla="*/ 25 w 48"/>
                <a:gd name="T89" fmla="*/ 60 h 88"/>
                <a:gd name="T90" fmla="*/ 28 w 48"/>
                <a:gd name="T91" fmla="*/ 65 h 88"/>
                <a:gd name="T92" fmla="*/ 29 w 48"/>
                <a:gd name="T93" fmla="*/ 68 h 88"/>
                <a:gd name="T94" fmla="*/ 33 w 48"/>
                <a:gd name="T95" fmla="*/ 77 h 88"/>
                <a:gd name="T96" fmla="*/ 33 w 48"/>
                <a:gd name="T97" fmla="*/ 77 h 88"/>
                <a:gd name="T98" fmla="*/ 34 w 48"/>
                <a:gd name="T99" fmla="*/ 82 h 88"/>
                <a:gd name="T100" fmla="*/ 36 w 48"/>
                <a:gd name="T101" fmla="*/ 84 h 88"/>
                <a:gd name="T102" fmla="*/ 39 w 48"/>
                <a:gd name="T103" fmla="*/ 86 h 88"/>
                <a:gd name="T104" fmla="*/ 43 w 48"/>
                <a:gd name="T105" fmla="*/ 88 h 88"/>
                <a:gd name="T106" fmla="*/ 43 w 48"/>
                <a:gd name="T107" fmla="*/ 88 h 88"/>
                <a:gd name="T108" fmla="*/ 45 w 48"/>
                <a:gd name="T109" fmla="*/ 86 h 88"/>
                <a:gd name="T110" fmla="*/ 47 w 48"/>
                <a:gd name="T111" fmla="*/ 86 h 88"/>
                <a:gd name="T112" fmla="*/ 48 w 48"/>
                <a:gd name="T113" fmla="*/ 82 h 88"/>
                <a:gd name="T114" fmla="*/ 48 w 48"/>
                <a:gd name="T115" fmla="*/ 72 h 88"/>
                <a:gd name="T116" fmla="*/ 48 w 48"/>
                <a:gd name="T117" fmla="*/ 72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" h="88">
                  <a:moveTo>
                    <a:pt x="48" y="72"/>
                  </a:moveTo>
                  <a:lnTo>
                    <a:pt x="48" y="72"/>
                  </a:lnTo>
                  <a:lnTo>
                    <a:pt x="48" y="64"/>
                  </a:lnTo>
                  <a:lnTo>
                    <a:pt x="46" y="55"/>
                  </a:lnTo>
                  <a:lnTo>
                    <a:pt x="46" y="55"/>
                  </a:lnTo>
                  <a:lnTo>
                    <a:pt x="45" y="53"/>
                  </a:lnTo>
                  <a:lnTo>
                    <a:pt x="43" y="52"/>
                  </a:lnTo>
                  <a:lnTo>
                    <a:pt x="43" y="50"/>
                  </a:lnTo>
                  <a:lnTo>
                    <a:pt x="43" y="43"/>
                  </a:lnTo>
                  <a:lnTo>
                    <a:pt x="43" y="43"/>
                  </a:lnTo>
                  <a:lnTo>
                    <a:pt x="42" y="41"/>
                  </a:lnTo>
                  <a:lnTo>
                    <a:pt x="41" y="37"/>
                  </a:lnTo>
                  <a:lnTo>
                    <a:pt x="41" y="37"/>
                  </a:lnTo>
                  <a:lnTo>
                    <a:pt x="35" y="28"/>
                  </a:lnTo>
                  <a:lnTo>
                    <a:pt x="29" y="18"/>
                  </a:lnTo>
                  <a:lnTo>
                    <a:pt x="29" y="18"/>
                  </a:lnTo>
                  <a:lnTo>
                    <a:pt x="27" y="17"/>
                  </a:lnTo>
                  <a:lnTo>
                    <a:pt x="25" y="16"/>
                  </a:lnTo>
                  <a:lnTo>
                    <a:pt x="21" y="15"/>
                  </a:lnTo>
                  <a:lnTo>
                    <a:pt x="21" y="15"/>
                  </a:lnTo>
                  <a:lnTo>
                    <a:pt x="18" y="13"/>
                  </a:lnTo>
                  <a:lnTo>
                    <a:pt x="16" y="11"/>
                  </a:lnTo>
                  <a:lnTo>
                    <a:pt x="13" y="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7" y="4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7"/>
                  </a:lnTo>
                  <a:lnTo>
                    <a:pt x="3" y="11"/>
                  </a:lnTo>
                  <a:lnTo>
                    <a:pt x="4" y="15"/>
                  </a:lnTo>
                  <a:lnTo>
                    <a:pt x="4" y="19"/>
                  </a:lnTo>
                  <a:lnTo>
                    <a:pt x="4" y="29"/>
                  </a:lnTo>
                  <a:lnTo>
                    <a:pt x="4" y="29"/>
                  </a:lnTo>
                  <a:lnTo>
                    <a:pt x="5" y="32"/>
                  </a:lnTo>
                  <a:lnTo>
                    <a:pt x="6" y="35"/>
                  </a:lnTo>
                  <a:lnTo>
                    <a:pt x="10" y="41"/>
                  </a:lnTo>
                  <a:lnTo>
                    <a:pt x="10" y="41"/>
                  </a:lnTo>
                  <a:lnTo>
                    <a:pt x="17" y="50"/>
                  </a:lnTo>
                  <a:lnTo>
                    <a:pt x="25" y="60"/>
                  </a:lnTo>
                  <a:lnTo>
                    <a:pt x="25" y="60"/>
                  </a:lnTo>
                  <a:lnTo>
                    <a:pt x="28" y="65"/>
                  </a:lnTo>
                  <a:lnTo>
                    <a:pt x="29" y="68"/>
                  </a:lnTo>
                  <a:lnTo>
                    <a:pt x="33" y="77"/>
                  </a:lnTo>
                  <a:lnTo>
                    <a:pt x="33" y="77"/>
                  </a:lnTo>
                  <a:lnTo>
                    <a:pt x="34" y="82"/>
                  </a:lnTo>
                  <a:lnTo>
                    <a:pt x="36" y="84"/>
                  </a:lnTo>
                  <a:lnTo>
                    <a:pt x="39" y="86"/>
                  </a:lnTo>
                  <a:lnTo>
                    <a:pt x="43" y="88"/>
                  </a:lnTo>
                  <a:lnTo>
                    <a:pt x="43" y="88"/>
                  </a:lnTo>
                  <a:lnTo>
                    <a:pt x="45" y="86"/>
                  </a:lnTo>
                  <a:lnTo>
                    <a:pt x="47" y="86"/>
                  </a:lnTo>
                  <a:lnTo>
                    <a:pt x="48" y="82"/>
                  </a:lnTo>
                  <a:lnTo>
                    <a:pt x="48" y="72"/>
                  </a:lnTo>
                  <a:lnTo>
                    <a:pt x="48" y="72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C365C2BE-673B-4C5C-8923-3C211255DCFA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371058" y="2515535"/>
              <a:ext cx="35523" cy="24499"/>
            </a:xfrm>
            <a:custGeom>
              <a:avLst/>
              <a:gdLst>
                <a:gd name="T0" fmla="*/ 23 w 29"/>
                <a:gd name="T1" fmla="*/ 8 h 20"/>
                <a:gd name="T2" fmla="*/ 23 w 29"/>
                <a:gd name="T3" fmla="*/ 8 h 20"/>
                <a:gd name="T4" fmla="*/ 19 w 29"/>
                <a:gd name="T5" fmla="*/ 3 h 20"/>
                <a:gd name="T6" fmla="*/ 18 w 29"/>
                <a:gd name="T7" fmla="*/ 1 h 20"/>
                <a:gd name="T8" fmla="*/ 15 w 29"/>
                <a:gd name="T9" fmla="*/ 0 h 20"/>
                <a:gd name="T10" fmla="*/ 15 w 29"/>
                <a:gd name="T11" fmla="*/ 0 h 20"/>
                <a:gd name="T12" fmla="*/ 12 w 29"/>
                <a:gd name="T13" fmla="*/ 0 h 20"/>
                <a:gd name="T14" fmla="*/ 9 w 29"/>
                <a:gd name="T15" fmla="*/ 1 h 20"/>
                <a:gd name="T16" fmla="*/ 9 w 29"/>
                <a:gd name="T17" fmla="*/ 1 h 20"/>
                <a:gd name="T18" fmla="*/ 3 w 29"/>
                <a:gd name="T19" fmla="*/ 2 h 20"/>
                <a:gd name="T20" fmla="*/ 1 w 29"/>
                <a:gd name="T21" fmla="*/ 3 h 20"/>
                <a:gd name="T22" fmla="*/ 0 w 29"/>
                <a:gd name="T23" fmla="*/ 6 h 20"/>
                <a:gd name="T24" fmla="*/ 0 w 29"/>
                <a:gd name="T25" fmla="*/ 6 h 20"/>
                <a:gd name="T26" fmla="*/ 1 w 29"/>
                <a:gd name="T27" fmla="*/ 9 h 20"/>
                <a:gd name="T28" fmla="*/ 2 w 29"/>
                <a:gd name="T29" fmla="*/ 13 h 20"/>
                <a:gd name="T30" fmla="*/ 2 w 29"/>
                <a:gd name="T31" fmla="*/ 13 h 20"/>
                <a:gd name="T32" fmla="*/ 2 w 29"/>
                <a:gd name="T33" fmla="*/ 16 h 20"/>
                <a:gd name="T34" fmla="*/ 3 w 29"/>
                <a:gd name="T35" fmla="*/ 18 h 20"/>
                <a:gd name="T36" fmla="*/ 5 w 29"/>
                <a:gd name="T37" fmla="*/ 19 h 20"/>
                <a:gd name="T38" fmla="*/ 5 w 29"/>
                <a:gd name="T39" fmla="*/ 19 h 20"/>
                <a:gd name="T40" fmla="*/ 8 w 29"/>
                <a:gd name="T41" fmla="*/ 20 h 20"/>
                <a:gd name="T42" fmla="*/ 13 w 29"/>
                <a:gd name="T43" fmla="*/ 19 h 20"/>
                <a:gd name="T44" fmla="*/ 13 w 29"/>
                <a:gd name="T45" fmla="*/ 19 h 20"/>
                <a:gd name="T46" fmla="*/ 20 w 29"/>
                <a:gd name="T47" fmla="*/ 18 h 20"/>
                <a:gd name="T48" fmla="*/ 20 w 29"/>
                <a:gd name="T49" fmla="*/ 18 h 20"/>
                <a:gd name="T50" fmla="*/ 26 w 29"/>
                <a:gd name="T51" fmla="*/ 16 h 20"/>
                <a:gd name="T52" fmla="*/ 29 w 29"/>
                <a:gd name="T53" fmla="*/ 15 h 20"/>
                <a:gd name="T54" fmla="*/ 29 w 29"/>
                <a:gd name="T55" fmla="*/ 13 h 20"/>
                <a:gd name="T56" fmla="*/ 29 w 29"/>
                <a:gd name="T57" fmla="*/ 13 h 20"/>
                <a:gd name="T58" fmla="*/ 29 w 29"/>
                <a:gd name="T59" fmla="*/ 10 h 20"/>
                <a:gd name="T60" fmla="*/ 26 w 29"/>
                <a:gd name="T61" fmla="*/ 10 h 20"/>
                <a:gd name="T62" fmla="*/ 25 w 29"/>
                <a:gd name="T63" fmla="*/ 9 h 20"/>
                <a:gd name="T64" fmla="*/ 23 w 29"/>
                <a:gd name="T65" fmla="*/ 8 h 20"/>
                <a:gd name="T66" fmla="*/ 23 w 29"/>
                <a:gd name="T67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9" h="20">
                  <a:moveTo>
                    <a:pt x="23" y="8"/>
                  </a:moveTo>
                  <a:lnTo>
                    <a:pt x="23" y="8"/>
                  </a:lnTo>
                  <a:lnTo>
                    <a:pt x="19" y="3"/>
                  </a:lnTo>
                  <a:lnTo>
                    <a:pt x="18" y="1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9" y="1"/>
                  </a:lnTo>
                  <a:lnTo>
                    <a:pt x="3" y="2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9"/>
                  </a:lnTo>
                  <a:lnTo>
                    <a:pt x="2" y="13"/>
                  </a:lnTo>
                  <a:lnTo>
                    <a:pt x="2" y="13"/>
                  </a:lnTo>
                  <a:lnTo>
                    <a:pt x="2" y="16"/>
                  </a:lnTo>
                  <a:lnTo>
                    <a:pt x="3" y="18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8" y="20"/>
                  </a:lnTo>
                  <a:lnTo>
                    <a:pt x="13" y="19"/>
                  </a:lnTo>
                  <a:lnTo>
                    <a:pt x="13" y="19"/>
                  </a:lnTo>
                  <a:lnTo>
                    <a:pt x="20" y="18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29" y="15"/>
                  </a:lnTo>
                  <a:lnTo>
                    <a:pt x="29" y="13"/>
                  </a:lnTo>
                  <a:lnTo>
                    <a:pt x="29" y="13"/>
                  </a:lnTo>
                  <a:lnTo>
                    <a:pt x="29" y="10"/>
                  </a:lnTo>
                  <a:lnTo>
                    <a:pt x="26" y="10"/>
                  </a:lnTo>
                  <a:lnTo>
                    <a:pt x="25" y="9"/>
                  </a:lnTo>
                  <a:lnTo>
                    <a:pt x="23" y="8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1CACF879-6B5F-4A32-AC09-B415EE0B5DBA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409841" y="2377862"/>
              <a:ext cx="45323" cy="67372"/>
            </a:xfrm>
            <a:custGeom>
              <a:avLst/>
              <a:gdLst>
                <a:gd name="T0" fmla="*/ 31 w 37"/>
                <a:gd name="T1" fmla="*/ 28 h 55"/>
                <a:gd name="T2" fmla="*/ 31 w 37"/>
                <a:gd name="T3" fmla="*/ 28 h 55"/>
                <a:gd name="T4" fmla="*/ 26 w 37"/>
                <a:gd name="T5" fmla="*/ 26 h 55"/>
                <a:gd name="T6" fmla="*/ 25 w 37"/>
                <a:gd name="T7" fmla="*/ 25 h 55"/>
                <a:gd name="T8" fmla="*/ 25 w 37"/>
                <a:gd name="T9" fmla="*/ 24 h 55"/>
                <a:gd name="T10" fmla="*/ 25 w 37"/>
                <a:gd name="T11" fmla="*/ 24 h 55"/>
                <a:gd name="T12" fmla="*/ 26 w 37"/>
                <a:gd name="T13" fmla="*/ 19 h 55"/>
                <a:gd name="T14" fmla="*/ 27 w 37"/>
                <a:gd name="T15" fmla="*/ 14 h 55"/>
                <a:gd name="T16" fmla="*/ 27 w 37"/>
                <a:gd name="T17" fmla="*/ 14 h 55"/>
                <a:gd name="T18" fmla="*/ 26 w 37"/>
                <a:gd name="T19" fmla="*/ 10 h 55"/>
                <a:gd name="T20" fmla="*/ 25 w 37"/>
                <a:gd name="T21" fmla="*/ 5 h 55"/>
                <a:gd name="T22" fmla="*/ 21 w 37"/>
                <a:gd name="T23" fmla="*/ 2 h 55"/>
                <a:gd name="T24" fmla="*/ 17 w 37"/>
                <a:gd name="T25" fmla="*/ 0 h 55"/>
                <a:gd name="T26" fmla="*/ 17 w 37"/>
                <a:gd name="T27" fmla="*/ 0 h 55"/>
                <a:gd name="T28" fmla="*/ 13 w 37"/>
                <a:gd name="T29" fmla="*/ 1 h 55"/>
                <a:gd name="T30" fmla="*/ 8 w 37"/>
                <a:gd name="T31" fmla="*/ 2 h 55"/>
                <a:gd name="T32" fmla="*/ 8 w 37"/>
                <a:gd name="T33" fmla="*/ 2 h 55"/>
                <a:gd name="T34" fmla="*/ 6 w 37"/>
                <a:gd name="T35" fmla="*/ 1 h 55"/>
                <a:gd name="T36" fmla="*/ 2 w 37"/>
                <a:gd name="T37" fmla="*/ 1 h 55"/>
                <a:gd name="T38" fmla="*/ 0 w 37"/>
                <a:gd name="T39" fmla="*/ 1 h 55"/>
                <a:gd name="T40" fmla="*/ 0 w 37"/>
                <a:gd name="T41" fmla="*/ 5 h 55"/>
                <a:gd name="T42" fmla="*/ 0 w 37"/>
                <a:gd name="T43" fmla="*/ 5 h 55"/>
                <a:gd name="T44" fmla="*/ 1 w 37"/>
                <a:gd name="T45" fmla="*/ 14 h 55"/>
                <a:gd name="T46" fmla="*/ 2 w 37"/>
                <a:gd name="T47" fmla="*/ 23 h 55"/>
                <a:gd name="T48" fmla="*/ 2 w 37"/>
                <a:gd name="T49" fmla="*/ 23 h 55"/>
                <a:gd name="T50" fmla="*/ 3 w 37"/>
                <a:gd name="T51" fmla="*/ 26 h 55"/>
                <a:gd name="T52" fmla="*/ 5 w 37"/>
                <a:gd name="T53" fmla="*/ 29 h 55"/>
                <a:gd name="T54" fmla="*/ 7 w 37"/>
                <a:gd name="T55" fmla="*/ 31 h 55"/>
                <a:gd name="T56" fmla="*/ 11 w 37"/>
                <a:gd name="T57" fmla="*/ 32 h 55"/>
                <a:gd name="T58" fmla="*/ 11 w 37"/>
                <a:gd name="T59" fmla="*/ 32 h 55"/>
                <a:gd name="T60" fmla="*/ 18 w 37"/>
                <a:gd name="T61" fmla="*/ 31 h 55"/>
                <a:gd name="T62" fmla="*/ 18 w 37"/>
                <a:gd name="T63" fmla="*/ 31 h 55"/>
                <a:gd name="T64" fmla="*/ 20 w 37"/>
                <a:gd name="T65" fmla="*/ 32 h 55"/>
                <a:gd name="T66" fmla="*/ 20 w 37"/>
                <a:gd name="T67" fmla="*/ 34 h 55"/>
                <a:gd name="T68" fmla="*/ 21 w 37"/>
                <a:gd name="T69" fmla="*/ 38 h 55"/>
                <a:gd name="T70" fmla="*/ 21 w 37"/>
                <a:gd name="T71" fmla="*/ 38 h 55"/>
                <a:gd name="T72" fmla="*/ 26 w 37"/>
                <a:gd name="T73" fmla="*/ 49 h 55"/>
                <a:gd name="T74" fmla="*/ 26 w 37"/>
                <a:gd name="T75" fmla="*/ 49 h 55"/>
                <a:gd name="T76" fmla="*/ 27 w 37"/>
                <a:gd name="T77" fmla="*/ 54 h 55"/>
                <a:gd name="T78" fmla="*/ 28 w 37"/>
                <a:gd name="T79" fmla="*/ 55 h 55"/>
                <a:gd name="T80" fmla="*/ 31 w 37"/>
                <a:gd name="T81" fmla="*/ 55 h 55"/>
                <a:gd name="T82" fmla="*/ 31 w 37"/>
                <a:gd name="T83" fmla="*/ 55 h 55"/>
                <a:gd name="T84" fmla="*/ 33 w 37"/>
                <a:gd name="T85" fmla="*/ 55 h 55"/>
                <a:gd name="T86" fmla="*/ 36 w 37"/>
                <a:gd name="T87" fmla="*/ 53 h 55"/>
                <a:gd name="T88" fmla="*/ 37 w 37"/>
                <a:gd name="T89" fmla="*/ 50 h 55"/>
                <a:gd name="T90" fmla="*/ 37 w 37"/>
                <a:gd name="T91" fmla="*/ 47 h 55"/>
                <a:gd name="T92" fmla="*/ 37 w 37"/>
                <a:gd name="T93" fmla="*/ 47 h 55"/>
                <a:gd name="T94" fmla="*/ 36 w 37"/>
                <a:gd name="T95" fmla="*/ 40 h 55"/>
                <a:gd name="T96" fmla="*/ 33 w 37"/>
                <a:gd name="T97" fmla="*/ 31 h 55"/>
                <a:gd name="T98" fmla="*/ 33 w 37"/>
                <a:gd name="T99" fmla="*/ 31 h 55"/>
                <a:gd name="T100" fmla="*/ 32 w 37"/>
                <a:gd name="T101" fmla="*/ 29 h 55"/>
                <a:gd name="T102" fmla="*/ 31 w 37"/>
                <a:gd name="T103" fmla="*/ 28 h 55"/>
                <a:gd name="T104" fmla="*/ 31 w 37"/>
                <a:gd name="T10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" h="55">
                  <a:moveTo>
                    <a:pt x="31" y="28"/>
                  </a:moveTo>
                  <a:lnTo>
                    <a:pt x="31" y="28"/>
                  </a:lnTo>
                  <a:lnTo>
                    <a:pt x="26" y="26"/>
                  </a:lnTo>
                  <a:lnTo>
                    <a:pt x="25" y="25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6" y="19"/>
                  </a:lnTo>
                  <a:lnTo>
                    <a:pt x="27" y="14"/>
                  </a:lnTo>
                  <a:lnTo>
                    <a:pt x="27" y="14"/>
                  </a:lnTo>
                  <a:lnTo>
                    <a:pt x="26" y="10"/>
                  </a:lnTo>
                  <a:lnTo>
                    <a:pt x="25" y="5"/>
                  </a:lnTo>
                  <a:lnTo>
                    <a:pt x="21" y="2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3" y="1"/>
                  </a:lnTo>
                  <a:lnTo>
                    <a:pt x="8" y="2"/>
                  </a:lnTo>
                  <a:lnTo>
                    <a:pt x="8" y="2"/>
                  </a:lnTo>
                  <a:lnTo>
                    <a:pt x="6" y="1"/>
                  </a:lnTo>
                  <a:lnTo>
                    <a:pt x="2" y="1"/>
                  </a:lnTo>
                  <a:lnTo>
                    <a:pt x="0" y="1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14"/>
                  </a:lnTo>
                  <a:lnTo>
                    <a:pt x="2" y="23"/>
                  </a:lnTo>
                  <a:lnTo>
                    <a:pt x="2" y="23"/>
                  </a:lnTo>
                  <a:lnTo>
                    <a:pt x="3" y="26"/>
                  </a:lnTo>
                  <a:lnTo>
                    <a:pt x="5" y="29"/>
                  </a:lnTo>
                  <a:lnTo>
                    <a:pt x="7" y="31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20" y="32"/>
                  </a:lnTo>
                  <a:lnTo>
                    <a:pt x="20" y="34"/>
                  </a:lnTo>
                  <a:lnTo>
                    <a:pt x="21" y="38"/>
                  </a:lnTo>
                  <a:lnTo>
                    <a:pt x="21" y="38"/>
                  </a:lnTo>
                  <a:lnTo>
                    <a:pt x="26" y="49"/>
                  </a:lnTo>
                  <a:lnTo>
                    <a:pt x="26" y="49"/>
                  </a:lnTo>
                  <a:lnTo>
                    <a:pt x="27" y="54"/>
                  </a:lnTo>
                  <a:lnTo>
                    <a:pt x="28" y="55"/>
                  </a:lnTo>
                  <a:lnTo>
                    <a:pt x="31" y="55"/>
                  </a:lnTo>
                  <a:lnTo>
                    <a:pt x="31" y="55"/>
                  </a:lnTo>
                  <a:lnTo>
                    <a:pt x="33" y="55"/>
                  </a:lnTo>
                  <a:lnTo>
                    <a:pt x="36" y="53"/>
                  </a:lnTo>
                  <a:lnTo>
                    <a:pt x="37" y="50"/>
                  </a:lnTo>
                  <a:lnTo>
                    <a:pt x="37" y="47"/>
                  </a:lnTo>
                  <a:lnTo>
                    <a:pt x="37" y="47"/>
                  </a:lnTo>
                  <a:lnTo>
                    <a:pt x="36" y="40"/>
                  </a:lnTo>
                  <a:lnTo>
                    <a:pt x="33" y="31"/>
                  </a:lnTo>
                  <a:lnTo>
                    <a:pt x="33" y="31"/>
                  </a:lnTo>
                  <a:lnTo>
                    <a:pt x="32" y="29"/>
                  </a:lnTo>
                  <a:lnTo>
                    <a:pt x="31" y="28"/>
                  </a:lnTo>
                  <a:lnTo>
                    <a:pt x="31" y="28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8BA40A93-774F-479D-89BA-C5BE890F5646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2978550" y="1563963"/>
              <a:ext cx="18374" cy="15924"/>
            </a:xfrm>
            <a:custGeom>
              <a:avLst/>
              <a:gdLst>
                <a:gd name="T0" fmla="*/ 6 w 15"/>
                <a:gd name="T1" fmla="*/ 11 h 13"/>
                <a:gd name="T2" fmla="*/ 6 w 15"/>
                <a:gd name="T3" fmla="*/ 11 h 13"/>
                <a:gd name="T4" fmla="*/ 9 w 15"/>
                <a:gd name="T5" fmla="*/ 12 h 13"/>
                <a:gd name="T6" fmla="*/ 12 w 15"/>
                <a:gd name="T7" fmla="*/ 13 h 13"/>
                <a:gd name="T8" fmla="*/ 12 w 15"/>
                <a:gd name="T9" fmla="*/ 13 h 13"/>
                <a:gd name="T10" fmla="*/ 13 w 15"/>
                <a:gd name="T11" fmla="*/ 12 h 13"/>
                <a:gd name="T12" fmla="*/ 15 w 15"/>
                <a:gd name="T13" fmla="*/ 11 h 13"/>
                <a:gd name="T14" fmla="*/ 15 w 15"/>
                <a:gd name="T15" fmla="*/ 7 h 13"/>
                <a:gd name="T16" fmla="*/ 15 w 15"/>
                <a:gd name="T17" fmla="*/ 7 h 13"/>
                <a:gd name="T18" fmla="*/ 15 w 15"/>
                <a:gd name="T19" fmla="*/ 5 h 13"/>
                <a:gd name="T20" fmla="*/ 13 w 15"/>
                <a:gd name="T21" fmla="*/ 4 h 13"/>
                <a:gd name="T22" fmla="*/ 10 w 15"/>
                <a:gd name="T23" fmla="*/ 2 h 13"/>
                <a:gd name="T24" fmla="*/ 10 w 15"/>
                <a:gd name="T25" fmla="*/ 2 h 13"/>
                <a:gd name="T26" fmla="*/ 9 w 15"/>
                <a:gd name="T27" fmla="*/ 0 h 13"/>
                <a:gd name="T28" fmla="*/ 6 w 15"/>
                <a:gd name="T29" fmla="*/ 0 h 13"/>
                <a:gd name="T30" fmla="*/ 0 w 15"/>
                <a:gd name="T31" fmla="*/ 0 h 13"/>
                <a:gd name="T32" fmla="*/ 0 w 15"/>
                <a:gd name="T33" fmla="*/ 0 h 13"/>
                <a:gd name="T34" fmla="*/ 0 w 15"/>
                <a:gd name="T35" fmla="*/ 6 h 13"/>
                <a:gd name="T36" fmla="*/ 0 w 15"/>
                <a:gd name="T37" fmla="*/ 6 h 13"/>
                <a:gd name="T38" fmla="*/ 1 w 15"/>
                <a:gd name="T39" fmla="*/ 8 h 13"/>
                <a:gd name="T40" fmla="*/ 3 w 15"/>
                <a:gd name="T41" fmla="*/ 10 h 13"/>
                <a:gd name="T42" fmla="*/ 6 w 15"/>
                <a:gd name="T43" fmla="*/ 11 h 13"/>
                <a:gd name="T44" fmla="*/ 6 w 15"/>
                <a:gd name="T45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" h="13">
                  <a:moveTo>
                    <a:pt x="6" y="11"/>
                  </a:moveTo>
                  <a:lnTo>
                    <a:pt x="6" y="11"/>
                  </a:lnTo>
                  <a:lnTo>
                    <a:pt x="9" y="12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13" y="12"/>
                  </a:lnTo>
                  <a:lnTo>
                    <a:pt x="15" y="11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3" y="4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9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8"/>
                  </a:lnTo>
                  <a:lnTo>
                    <a:pt x="3" y="10"/>
                  </a:lnTo>
                  <a:lnTo>
                    <a:pt x="6" y="11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38DD3F45-8D94-4C9F-9D4B-4389FD281A83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2869323" y="1576726"/>
              <a:ext cx="14699" cy="12249"/>
            </a:xfrm>
            <a:custGeom>
              <a:avLst/>
              <a:gdLst>
                <a:gd name="T0" fmla="*/ 2 w 12"/>
                <a:gd name="T1" fmla="*/ 6 h 10"/>
                <a:gd name="T2" fmla="*/ 2 w 12"/>
                <a:gd name="T3" fmla="*/ 6 h 10"/>
                <a:gd name="T4" fmla="*/ 6 w 12"/>
                <a:gd name="T5" fmla="*/ 8 h 10"/>
                <a:gd name="T6" fmla="*/ 9 w 12"/>
                <a:gd name="T7" fmla="*/ 10 h 10"/>
                <a:gd name="T8" fmla="*/ 12 w 12"/>
                <a:gd name="T9" fmla="*/ 10 h 10"/>
                <a:gd name="T10" fmla="*/ 12 w 12"/>
                <a:gd name="T11" fmla="*/ 10 h 10"/>
                <a:gd name="T12" fmla="*/ 12 w 12"/>
                <a:gd name="T13" fmla="*/ 5 h 10"/>
                <a:gd name="T14" fmla="*/ 12 w 12"/>
                <a:gd name="T15" fmla="*/ 5 h 10"/>
                <a:gd name="T16" fmla="*/ 10 w 12"/>
                <a:gd name="T17" fmla="*/ 2 h 10"/>
                <a:gd name="T18" fmla="*/ 8 w 12"/>
                <a:gd name="T19" fmla="*/ 1 h 10"/>
                <a:gd name="T20" fmla="*/ 7 w 12"/>
                <a:gd name="T21" fmla="*/ 0 h 10"/>
                <a:gd name="T22" fmla="*/ 0 w 12"/>
                <a:gd name="T23" fmla="*/ 0 h 10"/>
                <a:gd name="T24" fmla="*/ 0 w 12"/>
                <a:gd name="T25" fmla="*/ 0 h 10"/>
                <a:gd name="T26" fmla="*/ 0 w 12"/>
                <a:gd name="T27" fmla="*/ 4 h 10"/>
                <a:gd name="T28" fmla="*/ 0 w 12"/>
                <a:gd name="T29" fmla="*/ 4 h 10"/>
                <a:gd name="T30" fmla="*/ 1 w 12"/>
                <a:gd name="T31" fmla="*/ 6 h 10"/>
                <a:gd name="T32" fmla="*/ 2 w 12"/>
                <a:gd name="T33" fmla="*/ 6 h 10"/>
                <a:gd name="T34" fmla="*/ 2 w 12"/>
                <a:gd name="T3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" h="10">
                  <a:moveTo>
                    <a:pt x="2" y="6"/>
                  </a:moveTo>
                  <a:lnTo>
                    <a:pt x="2" y="6"/>
                  </a:lnTo>
                  <a:lnTo>
                    <a:pt x="6" y="8"/>
                  </a:lnTo>
                  <a:lnTo>
                    <a:pt x="9" y="10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0" y="2"/>
                  </a:lnTo>
                  <a:lnTo>
                    <a:pt x="8" y="1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6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6851BC73-B53F-4450-AA55-A13F3EE7B0F0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137478" y="2194410"/>
              <a:ext cx="64922" cy="57572"/>
            </a:xfrm>
            <a:custGeom>
              <a:avLst/>
              <a:gdLst>
                <a:gd name="T0" fmla="*/ 47 w 53"/>
                <a:gd name="T1" fmla="*/ 36 h 47"/>
                <a:gd name="T2" fmla="*/ 47 w 53"/>
                <a:gd name="T3" fmla="*/ 36 h 47"/>
                <a:gd name="T4" fmla="*/ 43 w 53"/>
                <a:gd name="T5" fmla="*/ 34 h 47"/>
                <a:gd name="T6" fmla="*/ 39 w 53"/>
                <a:gd name="T7" fmla="*/ 30 h 47"/>
                <a:gd name="T8" fmla="*/ 39 w 53"/>
                <a:gd name="T9" fmla="*/ 30 h 47"/>
                <a:gd name="T10" fmla="*/ 33 w 53"/>
                <a:gd name="T11" fmla="*/ 24 h 47"/>
                <a:gd name="T12" fmla="*/ 27 w 53"/>
                <a:gd name="T13" fmla="*/ 18 h 47"/>
                <a:gd name="T14" fmla="*/ 27 w 53"/>
                <a:gd name="T15" fmla="*/ 18 h 47"/>
                <a:gd name="T16" fmla="*/ 25 w 53"/>
                <a:gd name="T17" fmla="*/ 14 h 47"/>
                <a:gd name="T18" fmla="*/ 23 w 53"/>
                <a:gd name="T19" fmla="*/ 13 h 47"/>
                <a:gd name="T20" fmla="*/ 16 w 53"/>
                <a:gd name="T21" fmla="*/ 9 h 47"/>
                <a:gd name="T22" fmla="*/ 16 w 53"/>
                <a:gd name="T23" fmla="*/ 9 h 47"/>
                <a:gd name="T24" fmla="*/ 14 w 53"/>
                <a:gd name="T25" fmla="*/ 7 h 47"/>
                <a:gd name="T26" fmla="*/ 13 w 53"/>
                <a:gd name="T27" fmla="*/ 6 h 47"/>
                <a:gd name="T28" fmla="*/ 13 w 53"/>
                <a:gd name="T29" fmla="*/ 4 h 47"/>
                <a:gd name="T30" fmla="*/ 12 w 53"/>
                <a:gd name="T31" fmla="*/ 3 h 47"/>
                <a:gd name="T32" fmla="*/ 12 w 53"/>
                <a:gd name="T33" fmla="*/ 3 h 47"/>
                <a:gd name="T34" fmla="*/ 10 w 53"/>
                <a:gd name="T35" fmla="*/ 0 h 47"/>
                <a:gd name="T36" fmla="*/ 7 w 53"/>
                <a:gd name="T37" fmla="*/ 0 h 47"/>
                <a:gd name="T38" fmla="*/ 1 w 53"/>
                <a:gd name="T39" fmla="*/ 0 h 47"/>
                <a:gd name="T40" fmla="*/ 1 w 53"/>
                <a:gd name="T41" fmla="*/ 26 h 47"/>
                <a:gd name="T42" fmla="*/ 1 w 53"/>
                <a:gd name="T43" fmla="*/ 26 h 47"/>
                <a:gd name="T44" fmla="*/ 0 w 53"/>
                <a:gd name="T45" fmla="*/ 31 h 47"/>
                <a:gd name="T46" fmla="*/ 0 w 53"/>
                <a:gd name="T47" fmla="*/ 31 h 47"/>
                <a:gd name="T48" fmla="*/ 0 w 53"/>
                <a:gd name="T49" fmla="*/ 34 h 47"/>
                <a:gd name="T50" fmla="*/ 2 w 53"/>
                <a:gd name="T51" fmla="*/ 36 h 47"/>
                <a:gd name="T52" fmla="*/ 5 w 53"/>
                <a:gd name="T53" fmla="*/ 38 h 47"/>
                <a:gd name="T54" fmla="*/ 7 w 53"/>
                <a:gd name="T55" fmla="*/ 38 h 47"/>
                <a:gd name="T56" fmla="*/ 7 w 53"/>
                <a:gd name="T57" fmla="*/ 38 h 47"/>
                <a:gd name="T58" fmla="*/ 12 w 53"/>
                <a:gd name="T59" fmla="*/ 37 h 47"/>
                <a:gd name="T60" fmla="*/ 16 w 53"/>
                <a:gd name="T61" fmla="*/ 36 h 47"/>
                <a:gd name="T62" fmla="*/ 16 w 53"/>
                <a:gd name="T63" fmla="*/ 36 h 47"/>
                <a:gd name="T64" fmla="*/ 19 w 53"/>
                <a:gd name="T65" fmla="*/ 37 h 47"/>
                <a:gd name="T66" fmla="*/ 22 w 53"/>
                <a:gd name="T67" fmla="*/ 37 h 47"/>
                <a:gd name="T68" fmla="*/ 26 w 53"/>
                <a:gd name="T69" fmla="*/ 41 h 47"/>
                <a:gd name="T70" fmla="*/ 26 w 53"/>
                <a:gd name="T71" fmla="*/ 41 h 47"/>
                <a:gd name="T72" fmla="*/ 31 w 53"/>
                <a:gd name="T73" fmla="*/ 42 h 47"/>
                <a:gd name="T74" fmla="*/ 36 w 53"/>
                <a:gd name="T75" fmla="*/ 43 h 47"/>
                <a:gd name="T76" fmla="*/ 36 w 53"/>
                <a:gd name="T77" fmla="*/ 43 h 47"/>
                <a:gd name="T78" fmla="*/ 41 w 53"/>
                <a:gd name="T79" fmla="*/ 46 h 47"/>
                <a:gd name="T80" fmla="*/ 43 w 53"/>
                <a:gd name="T81" fmla="*/ 47 h 47"/>
                <a:gd name="T82" fmla="*/ 45 w 53"/>
                <a:gd name="T83" fmla="*/ 47 h 47"/>
                <a:gd name="T84" fmla="*/ 45 w 53"/>
                <a:gd name="T85" fmla="*/ 47 h 47"/>
                <a:gd name="T86" fmla="*/ 48 w 53"/>
                <a:gd name="T87" fmla="*/ 47 h 47"/>
                <a:gd name="T88" fmla="*/ 50 w 53"/>
                <a:gd name="T89" fmla="*/ 44 h 47"/>
                <a:gd name="T90" fmla="*/ 51 w 53"/>
                <a:gd name="T91" fmla="*/ 43 h 47"/>
                <a:gd name="T92" fmla="*/ 53 w 53"/>
                <a:gd name="T93" fmla="*/ 40 h 47"/>
                <a:gd name="T94" fmla="*/ 53 w 53"/>
                <a:gd name="T95" fmla="*/ 40 h 47"/>
                <a:gd name="T96" fmla="*/ 51 w 53"/>
                <a:gd name="T97" fmla="*/ 38 h 47"/>
                <a:gd name="T98" fmla="*/ 50 w 53"/>
                <a:gd name="T99" fmla="*/ 37 h 47"/>
                <a:gd name="T100" fmla="*/ 47 w 53"/>
                <a:gd name="T101" fmla="*/ 36 h 47"/>
                <a:gd name="T102" fmla="*/ 47 w 53"/>
                <a:gd name="T103" fmla="*/ 3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3" h="47">
                  <a:moveTo>
                    <a:pt x="47" y="36"/>
                  </a:moveTo>
                  <a:lnTo>
                    <a:pt x="47" y="36"/>
                  </a:lnTo>
                  <a:lnTo>
                    <a:pt x="43" y="34"/>
                  </a:lnTo>
                  <a:lnTo>
                    <a:pt x="39" y="30"/>
                  </a:lnTo>
                  <a:lnTo>
                    <a:pt x="39" y="30"/>
                  </a:lnTo>
                  <a:lnTo>
                    <a:pt x="33" y="24"/>
                  </a:lnTo>
                  <a:lnTo>
                    <a:pt x="27" y="18"/>
                  </a:lnTo>
                  <a:lnTo>
                    <a:pt x="27" y="18"/>
                  </a:lnTo>
                  <a:lnTo>
                    <a:pt x="25" y="14"/>
                  </a:lnTo>
                  <a:lnTo>
                    <a:pt x="23" y="13"/>
                  </a:lnTo>
                  <a:lnTo>
                    <a:pt x="16" y="9"/>
                  </a:lnTo>
                  <a:lnTo>
                    <a:pt x="16" y="9"/>
                  </a:lnTo>
                  <a:lnTo>
                    <a:pt x="14" y="7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1" y="0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5" y="38"/>
                  </a:lnTo>
                  <a:lnTo>
                    <a:pt x="7" y="38"/>
                  </a:lnTo>
                  <a:lnTo>
                    <a:pt x="7" y="38"/>
                  </a:lnTo>
                  <a:lnTo>
                    <a:pt x="12" y="37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19" y="37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31" y="42"/>
                  </a:lnTo>
                  <a:lnTo>
                    <a:pt x="36" y="43"/>
                  </a:lnTo>
                  <a:lnTo>
                    <a:pt x="36" y="43"/>
                  </a:lnTo>
                  <a:lnTo>
                    <a:pt x="41" y="46"/>
                  </a:lnTo>
                  <a:lnTo>
                    <a:pt x="43" y="47"/>
                  </a:lnTo>
                  <a:lnTo>
                    <a:pt x="45" y="47"/>
                  </a:lnTo>
                  <a:lnTo>
                    <a:pt x="45" y="47"/>
                  </a:lnTo>
                  <a:lnTo>
                    <a:pt x="48" y="47"/>
                  </a:lnTo>
                  <a:lnTo>
                    <a:pt x="50" y="44"/>
                  </a:lnTo>
                  <a:lnTo>
                    <a:pt x="51" y="43"/>
                  </a:lnTo>
                  <a:lnTo>
                    <a:pt x="53" y="40"/>
                  </a:lnTo>
                  <a:lnTo>
                    <a:pt x="53" y="40"/>
                  </a:lnTo>
                  <a:lnTo>
                    <a:pt x="51" y="38"/>
                  </a:lnTo>
                  <a:lnTo>
                    <a:pt x="50" y="37"/>
                  </a:lnTo>
                  <a:lnTo>
                    <a:pt x="47" y="36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EA323FB0-E14B-41EF-BDD6-767A72BE8A57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225867" y="2202862"/>
              <a:ext cx="14699" cy="19599"/>
            </a:xfrm>
            <a:custGeom>
              <a:avLst/>
              <a:gdLst>
                <a:gd name="T0" fmla="*/ 3 w 12"/>
                <a:gd name="T1" fmla="*/ 0 h 16"/>
                <a:gd name="T2" fmla="*/ 0 w 12"/>
                <a:gd name="T3" fmla="*/ 0 h 16"/>
                <a:gd name="T4" fmla="*/ 0 w 12"/>
                <a:gd name="T5" fmla="*/ 5 h 16"/>
                <a:gd name="T6" fmla="*/ 0 w 12"/>
                <a:gd name="T7" fmla="*/ 5 h 16"/>
                <a:gd name="T8" fmla="*/ 1 w 12"/>
                <a:gd name="T9" fmla="*/ 7 h 16"/>
                <a:gd name="T10" fmla="*/ 2 w 12"/>
                <a:gd name="T11" fmla="*/ 8 h 16"/>
                <a:gd name="T12" fmla="*/ 3 w 12"/>
                <a:gd name="T13" fmla="*/ 11 h 16"/>
                <a:gd name="T14" fmla="*/ 3 w 12"/>
                <a:gd name="T15" fmla="*/ 11 h 16"/>
                <a:gd name="T16" fmla="*/ 6 w 12"/>
                <a:gd name="T17" fmla="*/ 14 h 16"/>
                <a:gd name="T18" fmla="*/ 6 w 12"/>
                <a:gd name="T19" fmla="*/ 16 h 16"/>
                <a:gd name="T20" fmla="*/ 8 w 12"/>
                <a:gd name="T21" fmla="*/ 16 h 16"/>
                <a:gd name="T22" fmla="*/ 8 w 12"/>
                <a:gd name="T23" fmla="*/ 16 h 16"/>
                <a:gd name="T24" fmla="*/ 9 w 12"/>
                <a:gd name="T25" fmla="*/ 16 h 16"/>
                <a:gd name="T26" fmla="*/ 10 w 12"/>
                <a:gd name="T27" fmla="*/ 13 h 16"/>
                <a:gd name="T28" fmla="*/ 12 w 12"/>
                <a:gd name="T29" fmla="*/ 8 h 16"/>
                <a:gd name="T30" fmla="*/ 12 w 12"/>
                <a:gd name="T31" fmla="*/ 8 h 16"/>
                <a:gd name="T32" fmla="*/ 10 w 12"/>
                <a:gd name="T33" fmla="*/ 6 h 16"/>
                <a:gd name="T34" fmla="*/ 9 w 12"/>
                <a:gd name="T35" fmla="*/ 3 h 16"/>
                <a:gd name="T36" fmla="*/ 7 w 12"/>
                <a:gd name="T37" fmla="*/ 1 h 16"/>
                <a:gd name="T38" fmla="*/ 3 w 12"/>
                <a:gd name="T39" fmla="*/ 0 h 16"/>
                <a:gd name="T40" fmla="*/ 3 w 12"/>
                <a:gd name="T4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" h="16">
                  <a:moveTo>
                    <a:pt x="3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6" y="14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10" y="13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0" y="6"/>
                  </a:lnTo>
                  <a:lnTo>
                    <a:pt x="9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E2A418BE-E811-4C24-A256-4C42C3427CA6}"/>
                </a:ext>
              </a:extLst>
            </p:cNvPr>
            <p:cNvSpPr>
              <a:spLocks/>
            </p:cNvSpPr>
            <p:nvPr/>
          </p:nvSpPr>
          <p:spPr bwMode="auto">
            <a:xfrm rot="60000">
              <a:off x="3069957" y="2080218"/>
              <a:ext cx="30623" cy="20824"/>
            </a:xfrm>
            <a:custGeom>
              <a:avLst/>
              <a:gdLst>
                <a:gd name="T0" fmla="*/ 10 w 25"/>
                <a:gd name="T1" fmla="*/ 1 h 17"/>
                <a:gd name="T2" fmla="*/ 10 w 25"/>
                <a:gd name="T3" fmla="*/ 1 h 17"/>
                <a:gd name="T4" fmla="*/ 7 w 25"/>
                <a:gd name="T5" fmla="*/ 1 h 17"/>
                <a:gd name="T6" fmla="*/ 3 w 25"/>
                <a:gd name="T7" fmla="*/ 0 h 17"/>
                <a:gd name="T8" fmla="*/ 0 w 25"/>
                <a:gd name="T9" fmla="*/ 0 h 17"/>
                <a:gd name="T10" fmla="*/ 0 w 25"/>
                <a:gd name="T11" fmla="*/ 2 h 17"/>
                <a:gd name="T12" fmla="*/ 0 w 25"/>
                <a:gd name="T13" fmla="*/ 2 h 17"/>
                <a:gd name="T14" fmla="*/ 2 w 25"/>
                <a:gd name="T15" fmla="*/ 5 h 17"/>
                <a:gd name="T16" fmla="*/ 4 w 25"/>
                <a:gd name="T17" fmla="*/ 6 h 17"/>
                <a:gd name="T18" fmla="*/ 4 w 25"/>
                <a:gd name="T19" fmla="*/ 6 h 17"/>
                <a:gd name="T20" fmla="*/ 7 w 25"/>
                <a:gd name="T21" fmla="*/ 10 h 17"/>
                <a:gd name="T22" fmla="*/ 9 w 25"/>
                <a:gd name="T23" fmla="*/ 13 h 17"/>
                <a:gd name="T24" fmla="*/ 9 w 25"/>
                <a:gd name="T25" fmla="*/ 13 h 17"/>
                <a:gd name="T26" fmla="*/ 12 w 25"/>
                <a:gd name="T27" fmla="*/ 16 h 17"/>
                <a:gd name="T28" fmla="*/ 15 w 25"/>
                <a:gd name="T29" fmla="*/ 17 h 17"/>
                <a:gd name="T30" fmla="*/ 22 w 25"/>
                <a:gd name="T31" fmla="*/ 17 h 17"/>
                <a:gd name="T32" fmla="*/ 22 w 25"/>
                <a:gd name="T33" fmla="*/ 17 h 17"/>
                <a:gd name="T34" fmla="*/ 23 w 25"/>
                <a:gd name="T35" fmla="*/ 17 h 17"/>
                <a:gd name="T36" fmla="*/ 25 w 25"/>
                <a:gd name="T37" fmla="*/ 16 h 17"/>
                <a:gd name="T38" fmla="*/ 25 w 25"/>
                <a:gd name="T39" fmla="*/ 12 h 17"/>
                <a:gd name="T40" fmla="*/ 25 w 25"/>
                <a:gd name="T41" fmla="*/ 12 h 17"/>
                <a:gd name="T42" fmla="*/ 25 w 25"/>
                <a:gd name="T43" fmla="*/ 10 h 17"/>
                <a:gd name="T44" fmla="*/ 23 w 25"/>
                <a:gd name="T45" fmla="*/ 7 h 17"/>
                <a:gd name="T46" fmla="*/ 20 w 25"/>
                <a:gd name="T47" fmla="*/ 5 h 17"/>
                <a:gd name="T48" fmla="*/ 15 w 25"/>
                <a:gd name="T49" fmla="*/ 2 h 17"/>
                <a:gd name="T50" fmla="*/ 10 w 25"/>
                <a:gd name="T51" fmla="*/ 1 h 17"/>
                <a:gd name="T52" fmla="*/ 10 w 25"/>
                <a:gd name="T53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5" h="17">
                  <a:moveTo>
                    <a:pt x="10" y="1"/>
                  </a:moveTo>
                  <a:lnTo>
                    <a:pt x="10" y="1"/>
                  </a:lnTo>
                  <a:lnTo>
                    <a:pt x="7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5"/>
                  </a:lnTo>
                  <a:lnTo>
                    <a:pt x="4" y="6"/>
                  </a:lnTo>
                  <a:lnTo>
                    <a:pt x="4" y="6"/>
                  </a:lnTo>
                  <a:lnTo>
                    <a:pt x="7" y="10"/>
                  </a:lnTo>
                  <a:lnTo>
                    <a:pt x="9" y="13"/>
                  </a:lnTo>
                  <a:lnTo>
                    <a:pt x="9" y="13"/>
                  </a:lnTo>
                  <a:lnTo>
                    <a:pt x="12" y="16"/>
                  </a:lnTo>
                  <a:lnTo>
                    <a:pt x="15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3" y="17"/>
                  </a:lnTo>
                  <a:lnTo>
                    <a:pt x="25" y="16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5" y="10"/>
                  </a:lnTo>
                  <a:lnTo>
                    <a:pt x="23" y="7"/>
                  </a:lnTo>
                  <a:lnTo>
                    <a:pt x="20" y="5"/>
                  </a:lnTo>
                  <a:lnTo>
                    <a:pt x="15" y="2"/>
                  </a:lnTo>
                  <a:lnTo>
                    <a:pt x="10" y="1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D9D9D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2726674" y="629158"/>
              <a:ext cx="3851652" cy="3960908"/>
              <a:chOff x="2726674" y="629158"/>
              <a:chExt cx="3851652" cy="3960908"/>
            </a:xfrm>
            <a:solidFill>
              <a:srgbClr val="D9D9D9"/>
            </a:solidFill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xmlns="" id="{8ECB3A2C-F470-46E4-A8E6-BF91A97516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60000">
                <a:off x="3459327" y="2723262"/>
                <a:ext cx="2166914" cy="1866804"/>
              </a:xfrm>
              <a:custGeom>
                <a:avLst/>
                <a:gdLst>
                  <a:gd name="T0" fmla="*/ 1669 w 1769"/>
                  <a:gd name="T1" fmla="*/ 777 h 1524"/>
                  <a:gd name="T2" fmla="*/ 1599 w 1769"/>
                  <a:gd name="T3" fmla="*/ 800 h 1524"/>
                  <a:gd name="T4" fmla="*/ 1539 w 1769"/>
                  <a:gd name="T5" fmla="*/ 720 h 1524"/>
                  <a:gd name="T6" fmla="*/ 1477 w 1769"/>
                  <a:gd name="T7" fmla="*/ 609 h 1524"/>
                  <a:gd name="T8" fmla="*/ 1397 w 1769"/>
                  <a:gd name="T9" fmla="*/ 591 h 1524"/>
                  <a:gd name="T10" fmla="*/ 1327 w 1769"/>
                  <a:gd name="T11" fmla="*/ 582 h 1524"/>
                  <a:gd name="T12" fmla="*/ 1266 w 1769"/>
                  <a:gd name="T13" fmla="*/ 655 h 1524"/>
                  <a:gd name="T14" fmla="*/ 1213 w 1769"/>
                  <a:gd name="T15" fmla="*/ 567 h 1524"/>
                  <a:gd name="T16" fmla="*/ 1150 w 1769"/>
                  <a:gd name="T17" fmla="*/ 659 h 1524"/>
                  <a:gd name="T18" fmla="*/ 1059 w 1769"/>
                  <a:gd name="T19" fmla="*/ 623 h 1524"/>
                  <a:gd name="T20" fmla="*/ 1053 w 1769"/>
                  <a:gd name="T21" fmla="*/ 541 h 1524"/>
                  <a:gd name="T22" fmla="*/ 1071 w 1769"/>
                  <a:gd name="T23" fmla="*/ 466 h 1524"/>
                  <a:gd name="T24" fmla="*/ 1151 w 1769"/>
                  <a:gd name="T25" fmla="*/ 398 h 1524"/>
                  <a:gd name="T26" fmla="*/ 1156 w 1769"/>
                  <a:gd name="T27" fmla="*/ 302 h 1524"/>
                  <a:gd name="T28" fmla="*/ 1147 w 1769"/>
                  <a:gd name="T29" fmla="*/ 221 h 1524"/>
                  <a:gd name="T30" fmla="*/ 1168 w 1769"/>
                  <a:gd name="T31" fmla="*/ 113 h 1524"/>
                  <a:gd name="T32" fmla="*/ 1068 w 1769"/>
                  <a:gd name="T33" fmla="*/ 12 h 1524"/>
                  <a:gd name="T34" fmla="*/ 956 w 1769"/>
                  <a:gd name="T35" fmla="*/ 21 h 1524"/>
                  <a:gd name="T36" fmla="*/ 901 w 1769"/>
                  <a:gd name="T37" fmla="*/ 12 h 1524"/>
                  <a:gd name="T38" fmla="*/ 803 w 1769"/>
                  <a:gd name="T39" fmla="*/ 32 h 1524"/>
                  <a:gd name="T40" fmla="*/ 721 w 1769"/>
                  <a:gd name="T41" fmla="*/ 85 h 1524"/>
                  <a:gd name="T42" fmla="*/ 744 w 1769"/>
                  <a:gd name="T43" fmla="*/ 189 h 1524"/>
                  <a:gd name="T44" fmla="*/ 675 w 1769"/>
                  <a:gd name="T45" fmla="*/ 273 h 1524"/>
                  <a:gd name="T46" fmla="*/ 614 w 1769"/>
                  <a:gd name="T47" fmla="*/ 350 h 1524"/>
                  <a:gd name="T48" fmla="*/ 560 w 1769"/>
                  <a:gd name="T49" fmla="*/ 426 h 1524"/>
                  <a:gd name="T50" fmla="*/ 491 w 1769"/>
                  <a:gd name="T51" fmla="*/ 485 h 1524"/>
                  <a:gd name="T52" fmla="*/ 400 w 1769"/>
                  <a:gd name="T53" fmla="*/ 441 h 1524"/>
                  <a:gd name="T54" fmla="*/ 322 w 1769"/>
                  <a:gd name="T55" fmla="*/ 430 h 1524"/>
                  <a:gd name="T56" fmla="*/ 362 w 1769"/>
                  <a:gd name="T57" fmla="*/ 513 h 1524"/>
                  <a:gd name="T58" fmla="*/ 324 w 1769"/>
                  <a:gd name="T59" fmla="*/ 496 h 1524"/>
                  <a:gd name="T60" fmla="*/ 272 w 1769"/>
                  <a:gd name="T61" fmla="*/ 349 h 1524"/>
                  <a:gd name="T62" fmla="*/ 230 w 1769"/>
                  <a:gd name="T63" fmla="*/ 299 h 1524"/>
                  <a:gd name="T64" fmla="*/ 185 w 1769"/>
                  <a:gd name="T65" fmla="*/ 460 h 1524"/>
                  <a:gd name="T66" fmla="*/ 165 w 1769"/>
                  <a:gd name="T67" fmla="*/ 640 h 1524"/>
                  <a:gd name="T68" fmla="*/ 216 w 1769"/>
                  <a:gd name="T69" fmla="*/ 610 h 1524"/>
                  <a:gd name="T70" fmla="*/ 180 w 1769"/>
                  <a:gd name="T71" fmla="*/ 637 h 1524"/>
                  <a:gd name="T72" fmla="*/ 149 w 1769"/>
                  <a:gd name="T73" fmla="*/ 739 h 1524"/>
                  <a:gd name="T74" fmla="*/ 109 w 1769"/>
                  <a:gd name="T75" fmla="*/ 911 h 1524"/>
                  <a:gd name="T76" fmla="*/ 75 w 1769"/>
                  <a:gd name="T77" fmla="*/ 1036 h 1524"/>
                  <a:gd name="T78" fmla="*/ 5 w 1769"/>
                  <a:gd name="T79" fmla="*/ 1088 h 1524"/>
                  <a:gd name="T80" fmla="*/ 55 w 1769"/>
                  <a:gd name="T81" fmla="*/ 1144 h 1524"/>
                  <a:gd name="T82" fmla="*/ 78 w 1769"/>
                  <a:gd name="T83" fmla="*/ 1217 h 1524"/>
                  <a:gd name="T84" fmla="*/ 186 w 1769"/>
                  <a:gd name="T85" fmla="*/ 1255 h 1524"/>
                  <a:gd name="T86" fmla="*/ 308 w 1769"/>
                  <a:gd name="T87" fmla="*/ 1335 h 1524"/>
                  <a:gd name="T88" fmla="*/ 440 w 1769"/>
                  <a:gd name="T89" fmla="*/ 1362 h 1524"/>
                  <a:gd name="T90" fmla="*/ 552 w 1769"/>
                  <a:gd name="T91" fmla="*/ 1394 h 1524"/>
                  <a:gd name="T92" fmla="*/ 662 w 1769"/>
                  <a:gd name="T93" fmla="*/ 1329 h 1524"/>
                  <a:gd name="T94" fmla="*/ 826 w 1769"/>
                  <a:gd name="T95" fmla="*/ 1372 h 1524"/>
                  <a:gd name="T96" fmla="*/ 931 w 1769"/>
                  <a:gd name="T97" fmla="*/ 1420 h 1524"/>
                  <a:gd name="T98" fmla="*/ 1004 w 1769"/>
                  <a:gd name="T99" fmla="*/ 1516 h 1524"/>
                  <a:gd name="T100" fmla="*/ 1164 w 1769"/>
                  <a:gd name="T101" fmla="*/ 1513 h 1524"/>
                  <a:gd name="T102" fmla="*/ 1273 w 1769"/>
                  <a:gd name="T103" fmla="*/ 1483 h 1524"/>
                  <a:gd name="T104" fmla="*/ 1285 w 1769"/>
                  <a:gd name="T105" fmla="*/ 1441 h 1524"/>
                  <a:gd name="T106" fmla="*/ 1284 w 1769"/>
                  <a:gd name="T107" fmla="*/ 1297 h 1524"/>
                  <a:gd name="T108" fmla="*/ 1313 w 1769"/>
                  <a:gd name="T109" fmla="*/ 1228 h 1524"/>
                  <a:gd name="T110" fmla="*/ 1365 w 1769"/>
                  <a:gd name="T111" fmla="*/ 1171 h 1524"/>
                  <a:gd name="T112" fmla="*/ 1423 w 1769"/>
                  <a:gd name="T113" fmla="*/ 1161 h 1524"/>
                  <a:gd name="T114" fmla="*/ 1523 w 1769"/>
                  <a:gd name="T115" fmla="*/ 1078 h 1524"/>
                  <a:gd name="T116" fmla="*/ 1572 w 1769"/>
                  <a:gd name="T117" fmla="*/ 1092 h 1524"/>
                  <a:gd name="T118" fmla="*/ 1665 w 1769"/>
                  <a:gd name="T119" fmla="*/ 1039 h 1524"/>
                  <a:gd name="T120" fmla="*/ 1718 w 1769"/>
                  <a:gd name="T121" fmla="*/ 960 h 1524"/>
                  <a:gd name="T122" fmla="*/ 1006 w 1769"/>
                  <a:gd name="T123" fmla="*/ 1461 h 1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69" h="1524">
                    <a:moveTo>
                      <a:pt x="1737" y="870"/>
                    </a:moveTo>
                    <a:lnTo>
                      <a:pt x="1737" y="870"/>
                    </a:lnTo>
                    <a:lnTo>
                      <a:pt x="1736" y="866"/>
                    </a:lnTo>
                    <a:lnTo>
                      <a:pt x="1736" y="861"/>
                    </a:lnTo>
                    <a:lnTo>
                      <a:pt x="1734" y="853"/>
                    </a:lnTo>
                    <a:lnTo>
                      <a:pt x="1734" y="853"/>
                    </a:lnTo>
                    <a:lnTo>
                      <a:pt x="1733" y="840"/>
                    </a:lnTo>
                    <a:lnTo>
                      <a:pt x="1732" y="825"/>
                    </a:lnTo>
                    <a:lnTo>
                      <a:pt x="1732" y="825"/>
                    </a:lnTo>
                    <a:lnTo>
                      <a:pt x="1726" y="825"/>
                    </a:lnTo>
                    <a:lnTo>
                      <a:pt x="1725" y="825"/>
                    </a:lnTo>
                    <a:lnTo>
                      <a:pt x="1722" y="824"/>
                    </a:lnTo>
                    <a:lnTo>
                      <a:pt x="1722" y="824"/>
                    </a:lnTo>
                    <a:lnTo>
                      <a:pt x="1721" y="820"/>
                    </a:lnTo>
                    <a:lnTo>
                      <a:pt x="1721" y="818"/>
                    </a:lnTo>
                    <a:lnTo>
                      <a:pt x="1720" y="816"/>
                    </a:lnTo>
                    <a:lnTo>
                      <a:pt x="1720" y="812"/>
                    </a:lnTo>
                    <a:lnTo>
                      <a:pt x="1720" y="812"/>
                    </a:lnTo>
                    <a:lnTo>
                      <a:pt x="1716" y="807"/>
                    </a:lnTo>
                    <a:lnTo>
                      <a:pt x="1713" y="801"/>
                    </a:lnTo>
                    <a:lnTo>
                      <a:pt x="1713" y="801"/>
                    </a:lnTo>
                    <a:lnTo>
                      <a:pt x="1703" y="797"/>
                    </a:lnTo>
                    <a:lnTo>
                      <a:pt x="1695" y="792"/>
                    </a:lnTo>
                    <a:lnTo>
                      <a:pt x="1687" y="786"/>
                    </a:lnTo>
                    <a:lnTo>
                      <a:pt x="1677" y="782"/>
                    </a:lnTo>
                    <a:lnTo>
                      <a:pt x="1677" y="782"/>
                    </a:lnTo>
                    <a:lnTo>
                      <a:pt x="1672" y="779"/>
                    </a:lnTo>
                    <a:lnTo>
                      <a:pt x="1671" y="777"/>
                    </a:lnTo>
                    <a:lnTo>
                      <a:pt x="1669" y="777"/>
                    </a:lnTo>
                    <a:lnTo>
                      <a:pt x="1669" y="777"/>
                    </a:lnTo>
                    <a:lnTo>
                      <a:pt x="1666" y="777"/>
                    </a:lnTo>
                    <a:lnTo>
                      <a:pt x="1665" y="779"/>
                    </a:lnTo>
                    <a:lnTo>
                      <a:pt x="1664" y="782"/>
                    </a:lnTo>
                    <a:lnTo>
                      <a:pt x="1664" y="797"/>
                    </a:lnTo>
                    <a:lnTo>
                      <a:pt x="1663" y="799"/>
                    </a:lnTo>
                    <a:lnTo>
                      <a:pt x="1663" y="799"/>
                    </a:lnTo>
                    <a:lnTo>
                      <a:pt x="1659" y="799"/>
                    </a:lnTo>
                    <a:lnTo>
                      <a:pt x="1657" y="797"/>
                    </a:lnTo>
                    <a:lnTo>
                      <a:pt x="1652" y="793"/>
                    </a:lnTo>
                    <a:lnTo>
                      <a:pt x="1648" y="787"/>
                    </a:lnTo>
                    <a:lnTo>
                      <a:pt x="1647" y="780"/>
                    </a:lnTo>
                    <a:lnTo>
                      <a:pt x="1647" y="780"/>
                    </a:lnTo>
                    <a:lnTo>
                      <a:pt x="1641" y="781"/>
                    </a:lnTo>
                    <a:lnTo>
                      <a:pt x="1636" y="783"/>
                    </a:lnTo>
                    <a:lnTo>
                      <a:pt x="1632" y="787"/>
                    </a:lnTo>
                    <a:lnTo>
                      <a:pt x="1627" y="788"/>
                    </a:lnTo>
                    <a:lnTo>
                      <a:pt x="1627" y="788"/>
                    </a:lnTo>
                    <a:lnTo>
                      <a:pt x="1623" y="788"/>
                    </a:lnTo>
                    <a:lnTo>
                      <a:pt x="1621" y="789"/>
                    </a:lnTo>
                    <a:lnTo>
                      <a:pt x="1621" y="789"/>
                    </a:lnTo>
                    <a:lnTo>
                      <a:pt x="1618" y="793"/>
                    </a:lnTo>
                    <a:lnTo>
                      <a:pt x="1617" y="797"/>
                    </a:lnTo>
                    <a:lnTo>
                      <a:pt x="1617" y="806"/>
                    </a:lnTo>
                    <a:lnTo>
                      <a:pt x="1617" y="806"/>
                    </a:lnTo>
                    <a:lnTo>
                      <a:pt x="1616" y="807"/>
                    </a:lnTo>
                    <a:lnTo>
                      <a:pt x="1615" y="807"/>
                    </a:lnTo>
                    <a:lnTo>
                      <a:pt x="1615" y="807"/>
                    </a:lnTo>
                    <a:lnTo>
                      <a:pt x="1610" y="807"/>
                    </a:lnTo>
                    <a:lnTo>
                      <a:pt x="1606" y="805"/>
                    </a:lnTo>
                    <a:lnTo>
                      <a:pt x="1599" y="800"/>
                    </a:lnTo>
                    <a:lnTo>
                      <a:pt x="1599" y="800"/>
                    </a:lnTo>
                    <a:lnTo>
                      <a:pt x="1592" y="797"/>
                    </a:lnTo>
                    <a:lnTo>
                      <a:pt x="1585" y="793"/>
                    </a:lnTo>
                    <a:lnTo>
                      <a:pt x="1585" y="793"/>
                    </a:lnTo>
                    <a:lnTo>
                      <a:pt x="1578" y="788"/>
                    </a:lnTo>
                    <a:lnTo>
                      <a:pt x="1574" y="787"/>
                    </a:lnTo>
                    <a:lnTo>
                      <a:pt x="1571" y="786"/>
                    </a:lnTo>
                    <a:lnTo>
                      <a:pt x="1571" y="786"/>
                    </a:lnTo>
                    <a:lnTo>
                      <a:pt x="1567" y="786"/>
                    </a:lnTo>
                    <a:lnTo>
                      <a:pt x="1565" y="787"/>
                    </a:lnTo>
                    <a:lnTo>
                      <a:pt x="1561" y="792"/>
                    </a:lnTo>
                    <a:lnTo>
                      <a:pt x="1561" y="792"/>
                    </a:lnTo>
                    <a:lnTo>
                      <a:pt x="1557" y="786"/>
                    </a:lnTo>
                    <a:lnTo>
                      <a:pt x="1555" y="781"/>
                    </a:lnTo>
                    <a:lnTo>
                      <a:pt x="1554" y="775"/>
                    </a:lnTo>
                    <a:lnTo>
                      <a:pt x="1554" y="768"/>
                    </a:lnTo>
                    <a:lnTo>
                      <a:pt x="1554" y="768"/>
                    </a:lnTo>
                    <a:lnTo>
                      <a:pt x="1554" y="764"/>
                    </a:lnTo>
                    <a:lnTo>
                      <a:pt x="1556" y="761"/>
                    </a:lnTo>
                    <a:lnTo>
                      <a:pt x="1562" y="756"/>
                    </a:lnTo>
                    <a:lnTo>
                      <a:pt x="1562" y="756"/>
                    </a:lnTo>
                    <a:lnTo>
                      <a:pt x="1559" y="750"/>
                    </a:lnTo>
                    <a:lnTo>
                      <a:pt x="1555" y="745"/>
                    </a:lnTo>
                    <a:lnTo>
                      <a:pt x="1549" y="742"/>
                    </a:lnTo>
                    <a:lnTo>
                      <a:pt x="1544" y="737"/>
                    </a:lnTo>
                    <a:lnTo>
                      <a:pt x="1544" y="737"/>
                    </a:lnTo>
                    <a:lnTo>
                      <a:pt x="1542" y="733"/>
                    </a:lnTo>
                    <a:lnTo>
                      <a:pt x="1542" y="728"/>
                    </a:lnTo>
                    <a:lnTo>
                      <a:pt x="1541" y="725"/>
                    </a:lnTo>
                    <a:lnTo>
                      <a:pt x="1539" y="720"/>
                    </a:lnTo>
                    <a:lnTo>
                      <a:pt x="1539" y="720"/>
                    </a:lnTo>
                    <a:lnTo>
                      <a:pt x="1532" y="701"/>
                    </a:lnTo>
                    <a:lnTo>
                      <a:pt x="1532" y="701"/>
                    </a:lnTo>
                    <a:lnTo>
                      <a:pt x="1530" y="698"/>
                    </a:lnTo>
                    <a:lnTo>
                      <a:pt x="1527" y="697"/>
                    </a:lnTo>
                    <a:lnTo>
                      <a:pt x="1525" y="696"/>
                    </a:lnTo>
                    <a:lnTo>
                      <a:pt x="1524" y="694"/>
                    </a:lnTo>
                    <a:lnTo>
                      <a:pt x="1524" y="694"/>
                    </a:lnTo>
                    <a:lnTo>
                      <a:pt x="1519" y="688"/>
                    </a:lnTo>
                    <a:lnTo>
                      <a:pt x="1517" y="682"/>
                    </a:lnTo>
                    <a:lnTo>
                      <a:pt x="1512" y="667"/>
                    </a:lnTo>
                    <a:lnTo>
                      <a:pt x="1512" y="667"/>
                    </a:lnTo>
                    <a:lnTo>
                      <a:pt x="1511" y="663"/>
                    </a:lnTo>
                    <a:lnTo>
                      <a:pt x="1510" y="660"/>
                    </a:lnTo>
                    <a:lnTo>
                      <a:pt x="1508" y="658"/>
                    </a:lnTo>
                    <a:lnTo>
                      <a:pt x="1508" y="658"/>
                    </a:lnTo>
                    <a:lnTo>
                      <a:pt x="1510" y="653"/>
                    </a:lnTo>
                    <a:lnTo>
                      <a:pt x="1510" y="649"/>
                    </a:lnTo>
                    <a:lnTo>
                      <a:pt x="1510" y="649"/>
                    </a:lnTo>
                    <a:lnTo>
                      <a:pt x="1508" y="647"/>
                    </a:lnTo>
                    <a:lnTo>
                      <a:pt x="1507" y="645"/>
                    </a:lnTo>
                    <a:lnTo>
                      <a:pt x="1505" y="642"/>
                    </a:lnTo>
                    <a:lnTo>
                      <a:pt x="1504" y="640"/>
                    </a:lnTo>
                    <a:lnTo>
                      <a:pt x="1504" y="640"/>
                    </a:lnTo>
                    <a:lnTo>
                      <a:pt x="1506" y="634"/>
                    </a:lnTo>
                    <a:lnTo>
                      <a:pt x="1506" y="634"/>
                    </a:lnTo>
                    <a:lnTo>
                      <a:pt x="1499" y="625"/>
                    </a:lnTo>
                    <a:lnTo>
                      <a:pt x="1492" y="621"/>
                    </a:lnTo>
                    <a:lnTo>
                      <a:pt x="1477" y="609"/>
                    </a:lnTo>
                    <a:lnTo>
                      <a:pt x="1477" y="609"/>
                    </a:lnTo>
                    <a:lnTo>
                      <a:pt x="1474" y="605"/>
                    </a:lnTo>
                    <a:lnTo>
                      <a:pt x="1471" y="603"/>
                    </a:lnTo>
                    <a:lnTo>
                      <a:pt x="1469" y="599"/>
                    </a:lnTo>
                    <a:lnTo>
                      <a:pt x="1465" y="598"/>
                    </a:lnTo>
                    <a:lnTo>
                      <a:pt x="1465" y="598"/>
                    </a:lnTo>
                    <a:lnTo>
                      <a:pt x="1462" y="599"/>
                    </a:lnTo>
                    <a:lnTo>
                      <a:pt x="1457" y="599"/>
                    </a:lnTo>
                    <a:lnTo>
                      <a:pt x="1457" y="599"/>
                    </a:lnTo>
                    <a:lnTo>
                      <a:pt x="1455" y="599"/>
                    </a:lnTo>
                    <a:lnTo>
                      <a:pt x="1453" y="597"/>
                    </a:lnTo>
                    <a:lnTo>
                      <a:pt x="1451" y="592"/>
                    </a:lnTo>
                    <a:lnTo>
                      <a:pt x="1449" y="587"/>
                    </a:lnTo>
                    <a:lnTo>
                      <a:pt x="1447" y="586"/>
                    </a:lnTo>
                    <a:lnTo>
                      <a:pt x="1445" y="585"/>
                    </a:lnTo>
                    <a:lnTo>
                      <a:pt x="1445" y="585"/>
                    </a:lnTo>
                    <a:lnTo>
                      <a:pt x="1439" y="586"/>
                    </a:lnTo>
                    <a:lnTo>
                      <a:pt x="1434" y="585"/>
                    </a:lnTo>
                    <a:lnTo>
                      <a:pt x="1434" y="599"/>
                    </a:lnTo>
                    <a:lnTo>
                      <a:pt x="1434" y="599"/>
                    </a:lnTo>
                    <a:lnTo>
                      <a:pt x="1428" y="599"/>
                    </a:lnTo>
                    <a:lnTo>
                      <a:pt x="1423" y="599"/>
                    </a:lnTo>
                    <a:lnTo>
                      <a:pt x="1423" y="599"/>
                    </a:lnTo>
                    <a:lnTo>
                      <a:pt x="1417" y="599"/>
                    </a:lnTo>
                    <a:lnTo>
                      <a:pt x="1414" y="602"/>
                    </a:lnTo>
                    <a:lnTo>
                      <a:pt x="1406" y="609"/>
                    </a:lnTo>
                    <a:lnTo>
                      <a:pt x="1406" y="609"/>
                    </a:lnTo>
                    <a:lnTo>
                      <a:pt x="1403" y="605"/>
                    </a:lnTo>
                    <a:lnTo>
                      <a:pt x="1401" y="600"/>
                    </a:lnTo>
                    <a:lnTo>
                      <a:pt x="1397" y="591"/>
                    </a:lnTo>
                    <a:lnTo>
                      <a:pt x="1397" y="591"/>
                    </a:lnTo>
                    <a:lnTo>
                      <a:pt x="1392" y="579"/>
                    </a:lnTo>
                    <a:lnTo>
                      <a:pt x="1390" y="573"/>
                    </a:lnTo>
                    <a:lnTo>
                      <a:pt x="1389" y="567"/>
                    </a:lnTo>
                    <a:lnTo>
                      <a:pt x="1389" y="567"/>
                    </a:lnTo>
                    <a:lnTo>
                      <a:pt x="1388" y="561"/>
                    </a:lnTo>
                    <a:lnTo>
                      <a:pt x="1384" y="556"/>
                    </a:lnTo>
                    <a:lnTo>
                      <a:pt x="1380" y="552"/>
                    </a:lnTo>
                    <a:lnTo>
                      <a:pt x="1379" y="551"/>
                    </a:lnTo>
                    <a:lnTo>
                      <a:pt x="1376" y="551"/>
                    </a:lnTo>
                    <a:lnTo>
                      <a:pt x="1376" y="551"/>
                    </a:lnTo>
                    <a:lnTo>
                      <a:pt x="1372" y="552"/>
                    </a:lnTo>
                    <a:lnTo>
                      <a:pt x="1370" y="554"/>
                    </a:lnTo>
                    <a:lnTo>
                      <a:pt x="1365" y="558"/>
                    </a:lnTo>
                    <a:lnTo>
                      <a:pt x="1360" y="563"/>
                    </a:lnTo>
                    <a:lnTo>
                      <a:pt x="1358" y="566"/>
                    </a:lnTo>
                    <a:lnTo>
                      <a:pt x="1354" y="566"/>
                    </a:lnTo>
                    <a:lnTo>
                      <a:pt x="1354" y="566"/>
                    </a:lnTo>
                    <a:lnTo>
                      <a:pt x="1352" y="566"/>
                    </a:lnTo>
                    <a:lnTo>
                      <a:pt x="1349" y="564"/>
                    </a:lnTo>
                    <a:lnTo>
                      <a:pt x="1347" y="562"/>
                    </a:lnTo>
                    <a:lnTo>
                      <a:pt x="1345" y="562"/>
                    </a:lnTo>
                    <a:lnTo>
                      <a:pt x="1345" y="562"/>
                    </a:lnTo>
                    <a:lnTo>
                      <a:pt x="1341" y="562"/>
                    </a:lnTo>
                    <a:lnTo>
                      <a:pt x="1341" y="562"/>
                    </a:lnTo>
                    <a:lnTo>
                      <a:pt x="1340" y="574"/>
                    </a:lnTo>
                    <a:lnTo>
                      <a:pt x="1340" y="580"/>
                    </a:lnTo>
                    <a:lnTo>
                      <a:pt x="1341" y="586"/>
                    </a:lnTo>
                    <a:lnTo>
                      <a:pt x="1335" y="586"/>
                    </a:lnTo>
                    <a:lnTo>
                      <a:pt x="1335" y="586"/>
                    </a:lnTo>
                    <a:lnTo>
                      <a:pt x="1327" y="582"/>
                    </a:lnTo>
                    <a:lnTo>
                      <a:pt x="1323" y="581"/>
                    </a:lnTo>
                    <a:lnTo>
                      <a:pt x="1317" y="580"/>
                    </a:lnTo>
                    <a:lnTo>
                      <a:pt x="1317" y="580"/>
                    </a:lnTo>
                    <a:lnTo>
                      <a:pt x="1311" y="581"/>
                    </a:lnTo>
                    <a:lnTo>
                      <a:pt x="1309" y="581"/>
                    </a:lnTo>
                    <a:lnTo>
                      <a:pt x="1306" y="580"/>
                    </a:lnTo>
                    <a:lnTo>
                      <a:pt x="1306" y="580"/>
                    </a:lnTo>
                    <a:lnTo>
                      <a:pt x="1305" y="587"/>
                    </a:lnTo>
                    <a:lnTo>
                      <a:pt x="1306" y="594"/>
                    </a:lnTo>
                    <a:lnTo>
                      <a:pt x="1306" y="594"/>
                    </a:lnTo>
                    <a:lnTo>
                      <a:pt x="1306" y="597"/>
                    </a:lnTo>
                    <a:lnTo>
                      <a:pt x="1305" y="598"/>
                    </a:lnTo>
                    <a:lnTo>
                      <a:pt x="1301" y="600"/>
                    </a:lnTo>
                    <a:lnTo>
                      <a:pt x="1298" y="603"/>
                    </a:lnTo>
                    <a:lnTo>
                      <a:pt x="1294" y="606"/>
                    </a:lnTo>
                    <a:lnTo>
                      <a:pt x="1294" y="606"/>
                    </a:lnTo>
                    <a:lnTo>
                      <a:pt x="1291" y="611"/>
                    </a:lnTo>
                    <a:lnTo>
                      <a:pt x="1290" y="617"/>
                    </a:lnTo>
                    <a:lnTo>
                      <a:pt x="1290" y="623"/>
                    </a:lnTo>
                    <a:lnTo>
                      <a:pt x="1288" y="630"/>
                    </a:lnTo>
                    <a:lnTo>
                      <a:pt x="1288" y="630"/>
                    </a:lnTo>
                    <a:lnTo>
                      <a:pt x="1282" y="645"/>
                    </a:lnTo>
                    <a:lnTo>
                      <a:pt x="1279" y="659"/>
                    </a:lnTo>
                    <a:lnTo>
                      <a:pt x="1279" y="659"/>
                    </a:lnTo>
                    <a:lnTo>
                      <a:pt x="1278" y="666"/>
                    </a:lnTo>
                    <a:lnTo>
                      <a:pt x="1276" y="670"/>
                    </a:lnTo>
                    <a:lnTo>
                      <a:pt x="1275" y="672"/>
                    </a:lnTo>
                    <a:lnTo>
                      <a:pt x="1275" y="672"/>
                    </a:lnTo>
                    <a:lnTo>
                      <a:pt x="1270" y="663"/>
                    </a:lnTo>
                    <a:lnTo>
                      <a:pt x="1266" y="655"/>
                    </a:lnTo>
                    <a:lnTo>
                      <a:pt x="1262" y="647"/>
                    </a:lnTo>
                    <a:lnTo>
                      <a:pt x="1261" y="642"/>
                    </a:lnTo>
                    <a:lnTo>
                      <a:pt x="1261" y="637"/>
                    </a:lnTo>
                    <a:lnTo>
                      <a:pt x="1261" y="637"/>
                    </a:lnTo>
                    <a:lnTo>
                      <a:pt x="1261" y="623"/>
                    </a:lnTo>
                    <a:lnTo>
                      <a:pt x="1261" y="623"/>
                    </a:lnTo>
                    <a:lnTo>
                      <a:pt x="1261" y="619"/>
                    </a:lnTo>
                    <a:lnTo>
                      <a:pt x="1258" y="617"/>
                    </a:lnTo>
                    <a:lnTo>
                      <a:pt x="1256" y="613"/>
                    </a:lnTo>
                    <a:lnTo>
                      <a:pt x="1254" y="611"/>
                    </a:lnTo>
                    <a:lnTo>
                      <a:pt x="1254" y="611"/>
                    </a:lnTo>
                    <a:lnTo>
                      <a:pt x="1250" y="600"/>
                    </a:lnTo>
                    <a:lnTo>
                      <a:pt x="1248" y="596"/>
                    </a:lnTo>
                    <a:lnTo>
                      <a:pt x="1245" y="591"/>
                    </a:lnTo>
                    <a:lnTo>
                      <a:pt x="1245" y="591"/>
                    </a:lnTo>
                    <a:lnTo>
                      <a:pt x="1244" y="588"/>
                    </a:lnTo>
                    <a:lnTo>
                      <a:pt x="1243" y="586"/>
                    </a:lnTo>
                    <a:lnTo>
                      <a:pt x="1240" y="586"/>
                    </a:lnTo>
                    <a:lnTo>
                      <a:pt x="1240" y="586"/>
                    </a:lnTo>
                    <a:lnTo>
                      <a:pt x="1233" y="586"/>
                    </a:lnTo>
                    <a:lnTo>
                      <a:pt x="1226" y="586"/>
                    </a:lnTo>
                    <a:lnTo>
                      <a:pt x="1226" y="586"/>
                    </a:lnTo>
                    <a:lnTo>
                      <a:pt x="1226" y="579"/>
                    </a:lnTo>
                    <a:lnTo>
                      <a:pt x="1225" y="573"/>
                    </a:lnTo>
                    <a:lnTo>
                      <a:pt x="1224" y="570"/>
                    </a:lnTo>
                    <a:lnTo>
                      <a:pt x="1223" y="568"/>
                    </a:lnTo>
                    <a:lnTo>
                      <a:pt x="1220" y="567"/>
                    </a:lnTo>
                    <a:lnTo>
                      <a:pt x="1218" y="566"/>
                    </a:lnTo>
                    <a:lnTo>
                      <a:pt x="1218" y="566"/>
                    </a:lnTo>
                    <a:lnTo>
                      <a:pt x="1213" y="567"/>
                    </a:lnTo>
                    <a:lnTo>
                      <a:pt x="1209" y="568"/>
                    </a:lnTo>
                    <a:lnTo>
                      <a:pt x="1203" y="573"/>
                    </a:lnTo>
                    <a:lnTo>
                      <a:pt x="1197" y="579"/>
                    </a:lnTo>
                    <a:lnTo>
                      <a:pt x="1190" y="585"/>
                    </a:lnTo>
                    <a:lnTo>
                      <a:pt x="1190" y="585"/>
                    </a:lnTo>
                    <a:lnTo>
                      <a:pt x="1184" y="591"/>
                    </a:lnTo>
                    <a:lnTo>
                      <a:pt x="1178" y="598"/>
                    </a:lnTo>
                    <a:lnTo>
                      <a:pt x="1178" y="598"/>
                    </a:lnTo>
                    <a:lnTo>
                      <a:pt x="1176" y="602"/>
                    </a:lnTo>
                    <a:lnTo>
                      <a:pt x="1175" y="603"/>
                    </a:lnTo>
                    <a:lnTo>
                      <a:pt x="1175" y="605"/>
                    </a:lnTo>
                    <a:lnTo>
                      <a:pt x="1175" y="605"/>
                    </a:lnTo>
                    <a:lnTo>
                      <a:pt x="1175" y="608"/>
                    </a:lnTo>
                    <a:lnTo>
                      <a:pt x="1176" y="609"/>
                    </a:lnTo>
                    <a:lnTo>
                      <a:pt x="1177" y="610"/>
                    </a:lnTo>
                    <a:lnTo>
                      <a:pt x="1177" y="611"/>
                    </a:lnTo>
                    <a:lnTo>
                      <a:pt x="1177" y="611"/>
                    </a:lnTo>
                    <a:lnTo>
                      <a:pt x="1177" y="615"/>
                    </a:lnTo>
                    <a:lnTo>
                      <a:pt x="1175" y="617"/>
                    </a:lnTo>
                    <a:lnTo>
                      <a:pt x="1169" y="621"/>
                    </a:lnTo>
                    <a:lnTo>
                      <a:pt x="1164" y="624"/>
                    </a:lnTo>
                    <a:lnTo>
                      <a:pt x="1162" y="628"/>
                    </a:lnTo>
                    <a:lnTo>
                      <a:pt x="1162" y="630"/>
                    </a:lnTo>
                    <a:lnTo>
                      <a:pt x="1162" y="630"/>
                    </a:lnTo>
                    <a:lnTo>
                      <a:pt x="1160" y="637"/>
                    </a:lnTo>
                    <a:lnTo>
                      <a:pt x="1159" y="643"/>
                    </a:lnTo>
                    <a:lnTo>
                      <a:pt x="1156" y="648"/>
                    </a:lnTo>
                    <a:lnTo>
                      <a:pt x="1152" y="654"/>
                    </a:lnTo>
                    <a:lnTo>
                      <a:pt x="1152" y="654"/>
                    </a:lnTo>
                    <a:lnTo>
                      <a:pt x="1150" y="659"/>
                    </a:lnTo>
                    <a:lnTo>
                      <a:pt x="1148" y="663"/>
                    </a:lnTo>
                    <a:lnTo>
                      <a:pt x="1147" y="667"/>
                    </a:lnTo>
                    <a:lnTo>
                      <a:pt x="1145" y="671"/>
                    </a:lnTo>
                    <a:lnTo>
                      <a:pt x="1145" y="671"/>
                    </a:lnTo>
                    <a:lnTo>
                      <a:pt x="1141" y="673"/>
                    </a:lnTo>
                    <a:lnTo>
                      <a:pt x="1138" y="673"/>
                    </a:lnTo>
                    <a:lnTo>
                      <a:pt x="1129" y="673"/>
                    </a:lnTo>
                    <a:lnTo>
                      <a:pt x="1129" y="673"/>
                    </a:lnTo>
                    <a:lnTo>
                      <a:pt x="1120" y="672"/>
                    </a:lnTo>
                    <a:lnTo>
                      <a:pt x="1111" y="670"/>
                    </a:lnTo>
                    <a:lnTo>
                      <a:pt x="1103" y="666"/>
                    </a:lnTo>
                    <a:lnTo>
                      <a:pt x="1093" y="665"/>
                    </a:lnTo>
                    <a:lnTo>
                      <a:pt x="1093" y="665"/>
                    </a:lnTo>
                    <a:lnTo>
                      <a:pt x="1090" y="666"/>
                    </a:lnTo>
                    <a:lnTo>
                      <a:pt x="1086" y="667"/>
                    </a:lnTo>
                    <a:lnTo>
                      <a:pt x="1080" y="671"/>
                    </a:lnTo>
                    <a:lnTo>
                      <a:pt x="1077" y="677"/>
                    </a:lnTo>
                    <a:lnTo>
                      <a:pt x="1072" y="684"/>
                    </a:lnTo>
                    <a:lnTo>
                      <a:pt x="1071" y="680"/>
                    </a:lnTo>
                    <a:lnTo>
                      <a:pt x="1071" y="666"/>
                    </a:lnTo>
                    <a:lnTo>
                      <a:pt x="1071" y="666"/>
                    </a:lnTo>
                    <a:lnTo>
                      <a:pt x="1071" y="664"/>
                    </a:lnTo>
                    <a:lnTo>
                      <a:pt x="1069" y="661"/>
                    </a:lnTo>
                    <a:lnTo>
                      <a:pt x="1066" y="658"/>
                    </a:lnTo>
                    <a:lnTo>
                      <a:pt x="1055" y="653"/>
                    </a:lnTo>
                    <a:lnTo>
                      <a:pt x="1055" y="653"/>
                    </a:lnTo>
                    <a:lnTo>
                      <a:pt x="1059" y="643"/>
                    </a:lnTo>
                    <a:lnTo>
                      <a:pt x="1061" y="639"/>
                    </a:lnTo>
                    <a:lnTo>
                      <a:pt x="1062" y="634"/>
                    </a:lnTo>
                    <a:lnTo>
                      <a:pt x="1059" y="623"/>
                    </a:lnTo>
                    <a:lnTo>
                      <a:pt x="1059" y="623"/>
                    </a:lnTo>
                    <a:lnTo>
                      <a:pt x="1062" y="618"/>
                    </a:lnTo>
                    <a:lnTo>
                      <a:pt x="1062" y="617"/>
                    </a:lnTo>
                    <a:lnTo>
                      <a:pt x="1064" y="615"/>
                    </a:lnTo>
                    <a:lnTo>
                      <a:pt x="1064" y="615"/>
                    </a:lnTo>
                    <a:lnTo>
                      <a:pt x="1064" y="610"/>
                    </a:lnTo>
                    <a:lnTo>
                      <a:pt x="1062" y="606"/>
                    </a:lnTo>
                    <a:lnTo>
                      <a:pt x="1059" y="600"/>
                    </a:lnTo>
                    <a:lnTo>
                      <a:pt x="1055" y="594"/>
                    </a:lnTo>
                    <a:lnTo>
                      <a:pt x="1052" y="587"/>
                    </a:lnTo>
                    <a:lnTo>
                      <a:pt x="1052" y="587"/>
                    </a:lnTo>
                    <a:lnTo>
                      <a:pt x="1049" y="585"/>
                    </a:lnTo>
                    <a:lnTo>
                      <a:pt x="1047" y="584"/>
                    </a:lnTo>
                    <a:lnTo>
                      <a:pt x="1044" y="581"/>
                    </a:lnTo>
                    <a:lnTo>
                      <a:pt x="1043" y="579"/>
                    </a:lnTo>
                    <a:lnTo>
                      <a:pt x="1043" y="579"/>
                    </a:lnTo>
                    <a:lnTo>
                      <a:pt x="1044" y="576"/>
                    </a:lnTo>
                    <a:lnTo>
                      <a:pt x="1046" y="574"/>
                    </a:lnTo>
                    <a:lnTo>
                      <a:pt x="1047" y="572"/>
                    </a:lnTo>
                    <a:lnTo>
                      <a:pt x="1047" y="569"/>
                    </a:lnTo>
                    <a:lnTo>
                      <a:pt x="1047" y="569"/>
                    </a:lnTo>
                    <a:lnTo>
                      <a:pt x="1047" y="566"/>
                    </a:lnTo>
                    <a:lnTo>
                      <a:pt x="1046" y="563"/>
                    </a:lnTo>
                    <a:lnTo>
                      <a:pt x="1043" y="558"/>
                    </a:lnTo>
                    <a:lnTo>
                      <a:pt x="1040" y="554"/>
                    </a:lnTo>
                    <a:lnTo>
                      <a:pt x="1037" y="548"/>
                    </a:lnTo>
                    <a:lnTo>
                      <a:pt x="1037" y="548"/>
                    </a:lnTo>
                    <a:lnTo>
                      <a:pt x="1044" y="545"/>
                    </a:lnTo>
                    <a:lnTo>
                      <a:pt x="1050" y="543"/>
                    </a:lnTo>
                    <a:lnTo>
                      <a:pt x="1053" y="541"/>
                    </a:lnTo>
                    <a:lnTo>
                      <a:pt x="1055" y="538"/>
                    </a:lnTo>
                    <a:lnTo>
                      <a:pt x="1056" y="536"/>
                    </a:lnTo>
                    <a:lnTo>
                      <a:pt x="1056" y="532"/>
                    </a:lnTo>
                    <a:lnTo>
                      <a:pt x="1056" y="532"/>
                    </a:lnTo>
                    <a:lnTo>
                      <a:pt x="1055" y="529"/>
                    </a:lnTo>
                    <a:lnTo>
                      <a:pt x="1054" y="525"/>
                    </a:lnTo>
                    <a:lnTo>
                      <a:pt x="1052" y="520"/>
                    </a:lnTo>
                    <a:lnTo>
                      <a:pt x="1050" y="517"/>
                    </a:lnTo>
                    <a:lnTo>
                      <a:pt x="1050" y="517"/>
                    </a:lnTo>
                    <a:lnTo>
                      <a:pt x="1052" y="514"/>
                    </a:lnTo>
                    <a:lnTo>
                      <a:pt x="1053" y="513"/>
                    </a:lnTo>
                    <a:lnTo>
                      <a:pt x="1056" y="511"/>
                    </a:lnTo>
                    <a:lnTo>
                      <a:pt x="1060" y="508"/>
                    </a:lnTo>
                    <a:lnTo>
                      <a:pt x="1064" y="506"/>
                    </a:lnTo>
                    <a:lnTo>
                      <a:pt x="1064" y="506"/>
                    </a:lnTo>
                    <a:lnTo>
                      <a:pt x="1066" y="502"/>
                    </a:lnTo>
                    <a:lnTo>
                      <a:pt x="1066" y="497"/>
                    </a:lnTo>
                    <a:lnTo>
                      <a:pt x="1066" y="494"/>
                    </a:lnTo>
                    <a:lnTo>
                      <a:pt x="1067" y="489"/>
                    </a:lnTo>
                    <a:lnTo>
                      <a:pt x="1067" y="489"/>
                    </a:lnTo>
                    <a:lnTo>
                      <a:pt x="1071" y="485"/>
                    </a:lnTo>
                    <a:lnTo>
                      <a:pt x="1073" y="483"/>
                    </a:lnTo>
                    <a:lnTo>
                      <a:pt x="1077" y="481"/>
                    </a:lnTo>
                    <a:lnTo>
                      <a:pt x="1078" y="477"/>
                    </a:lnTo>
                    <a:lnTo>
                      <a:pt x="1078" y="477"/>
                    </a:lnTo>
                    <a:lnTo>
                      <a:pt x="1077" y="474"/>
                    </a:lnTo>
                    <a:lnTo>
                      <a:pt x="1074" y="471"/>
                    </a:lnTo>
                    <a:lnTo>
                      <a:pt x="1072" y="469"/>
                    </a:lnTo>
                    <a:lnTo>
                      <a:pt x="1071" y="466"/>
                    </a:lnTo>
                    <a:lnTo>
                      <a:pt x="1071" y="466"/>
                    </a:lnTo>
                    <a:lnTo>
                      <a:pt x="1072" y="460"/>
                    </a:lnTo>
                    <a:lnTo>
                      <a:pt x="1074" y="457"/>
                    </a:lnTo>
                    <a:lnTo>
                      <a:pt x="1081" y="450"/>
                    </a:lnTo>
                    <a:lnTo>
                      <a:pt x="1081" y="450"/>
                    </a:lnTo>
                    <a:lnTo>
                      <a:pt x="1086" y="444"/>
                    </a:lnTo>
                    <a:lnTo>
                      <a:pt x="1090" y="440"/>
                    </a:lnTo>
                    <a:lnTo>
                      <a:pt x="1099" y="430"/>
                    </a:lnTo>
                    <a:lnTo>
                      <a:pt x="1099" y="430"/>
                    </a:lnTo>
                    <a:lnTo>
                      <a:pt x="1104" y="424"/>
                    </a:lnTo>
                    <a:lnTo>
                      <a:pt x="1108" y="417"/>
                    </a:lnTo>
                    <a:lnTo>
                      <a:pt x="1110" y="411"/>
                    </a:lnTo>
                    <a:lnTo>
                      <a:pt x="1113" y="403"/>
                    </a:lnTo>
                    <a:lnTo>
                      <a:pt x="1113" y="403"/>
                    </a:lnTo>
                    <a:lnTo>
                      <a:pt x="1114" y="393"/>
                    </a:lnTo>
                    <a:lnTo>
                      <a:pt x="1115" y="390"/>
                    </a:lnTo>
                    <a:lnTo>
                      <a:pt x="1116" y="389"/>
                    </a:lnTo>
                    <a:lnTo>
                      <a:pt x="1119" y="389"/>
                    </a:lnTo>
                    <a:lnTo>
                      <a:pt x="1119" y="389"/>
                    </a:lnTo>
                    <a:lnTo>
                      <a:pt x="1122" y="389"/>
                    </a:lnTo>
                    <a:lnTo>
                      <a:pt x="1124" y="391"/>
                    </a:lnTo>
                    <a:lnTo>
                      <a:pt x="1126" y="392"/>
                    </a:lnTo>
                    <a:lnTo>
                      <a:pt x="1129" y="393"/>
                    </a:lnTo>
                    <a:lnTo>
                      <a:pt x="1129" y="393"/>
                    </a:lnTo>
                    <a:lnTo>
                      <a:pt x="1133" y="395"/>
                    </a:lnTo>
                    <a:lnTo>
                      <a:pt x="1136" y="395"/>
                    </a:lnTo>
                    <a:lnTo>
                      <a:pt x="1144" y="395"/>
                    </a:lnTo>
                    <a:lnTo>
                      <a:pt x="1144" y="395"/>
                    </a:lnTo>
                    <a:lnTo>
                      <a:pt x="1146" y="396"/>
                    </a:lnTo>
                    <a:lnTo>
                      <a:pt x="1148" y="397"/>
                    </a:lnTo>
                    <a:lnTo>
                      <a:pt x="1151" y="398"/>
                    </a:lnTo>
                    <a:lnTo>
                      <a:pt x="1153" y="399"/>
                    </a:lnTo>
                    <a:lnTo>
                      <a:pt x="1153" y="399"/>
                    </a:lnTo>
                    <a:lnTo>
                      <a:pt x="1157" y="397"/>
                    </a:lnTo>
                    <a:lnTo>
                      <a:pt x="1158" y="395"/>
                    </a:lnTo>
                    <a:lnTo>
                      <a:pt x="1158" y="395"/>
                    </a:lnTo>
                    <a:lnTo>
                      <a:pt x="1157" y="389"/>
                    </a:lnTo>
                    <a:lnTo>
                      <a:pt x="1154" y="383"/>
                    </a:lnTo>
                    <a:lnTo>
                      <a:pt x="1153" y="378"/>
                    </a:lnTo>
                    <a:lnTo>
                      <a:pt x="1152" y="371"/>
                    </a:lnTo>
                    <a:lnTo>
                      <a:pt x="1152" y="371"/>
                    </a:lnTo>
                    <a:lnTo>
                      <a:pt x="1152" y="359"/>
                    </a:lnTo>
                    <a:lnTo>
                      <a:pt x="1152" y="353"/>
                    </a:lnTo>
                    <a:lnTo>
                      <a:pt x="1154" y="347"/>
                    </a:lnTo>
                    <a:lnTo>
                      <a:pt x="1154" y="347"/>
                    </a:lnTo>
                    <a:lnTo>
                      <a:pt x="1157" y="343"/>
                    </a:lnTo>
                    <a:lnTo>
                      <a:pt x="1157" y="342"/>
                    </a:lnTo>
                    <a:lnTo>
                      <a:pt x="1158" y="340"/>
                    </a:lnTo>
                    <a:lnTo>
                      <a:pt x="1158" y="340"/>
                    </a:lnTo>
                    <a:lnTo>
                      <a:pt x="1157" y="336"/>
                    </a:lnTo>
                    <a:lnTo>
                      <a:pt x="1156" y="334"/>
                    </a:lnTo>
                    <a:lnTo>
                      <a:pt x="1151" y="329"/>
                    </a:lnTo>
                    <a:lnTo>
                      <a:pt x="1146" y="324"/>
                    </a:lnTo>
                    <a:lnTo>
                      <a:pt x="1144" y="322"/>
                    </a:lnTo>
                    <a:lnTo>
                      <a:pt x="1144" y="318"/>
                    </a:lnTo>
                    <a:lnTo>
                      <a:pt x="1144" y="318"/>
                    </a:lnTo>
                    <a:lnTo>
                      <a:pt x="1144" y="308"/>
                    </a:lnTo>
                    <a:lnTo>
                      <a:pt x="1144" y="308"/>
                    </a:lnTo>
                    <a:lnTo>
                      <a:pt x="1148" y="307"/>
                    </a:lnTo>
                    <a:lnTo>
                      <a:pt x="1152" y="305"/>
                    </a:lnTo>
                    <a:lnTo>
                      <a:pt x="1156" y="302"/>
                    </a:lnTo>
                    <a:lnTo>
                      <a:pt x="1157" y="298"/>
                    </a:lnTo>
                    <a:lnTo>
                      <a:pt x="1157" y="298"/>
                    </a:lnTo>
                    <a:lnTo>
                      <a:pt x="1157" y="283"/>
                    </a:lnTo>
                    <a:lnTo>
                      <a:pt x="1157" y="283"/>
                    </a:lnTo>
                    <a:lnTo>
                      <a:pt x="1156" y="280"/>
                    </a:lnTo>
                    <a:lnTo>
                      <a:pt x="1154" y="276"/>
                    </a:lnTo>
                    <a:lnTo>
                      <a:pt x="1151" y="270"/>
                    </a:lnTo>
                    <a:lnTo>
                      <a:pt x="1138" y="258"/>
                    </a:lnTo>
                    <a:lnTo>
                      <a:pt x="1138" y="258"/>
                    </a:lnTo>
                    <a:lnTo>
                      <a:pt x="1135" y="255"/>
                    </a:lnTo>
                    <a:lnTo>
                      <a:pt x="1134" y="250"/>
                    </a:lnTo>
                    <a:lnTo>
                      <a:pt x="1133" y="246"/>
                    </a:lnTo>
                    <a:lnTo>
                      <a:pt x="1132" y="241"/>
                    </a:lnTo>
                    <a:lnTo>
                      <a:pt x="1132" y="241"/>
                    </a:lnTo>
                    <a:lnTo>
                      <a:pt x="1129" y="239"/>
                    </a:lnTo>
                    <a:lnTo>
                      <a:pt x="1128" y="237"/>
                    </a:lnTo>
                    <a:lnTo>
                      <a:pt x="1128" y="237"/>
                    </a:lnTo>
                    <a:lnTo>
                      <a:pt x="1129" y="234"/>
                    </a:lnTo>
                    <a:lnTo>
                      <a:pt x="1130" y="233"/>
                    </a:lnTo>
                    <a:lnTo>
                      <a:pt x="1134" y="229"/>
                    </a:lnTo>
                    <a:lnTo>
                      <a:pt x="1134" y="229"/>
                    </a:lnTo>
                    <a:lnTo>
                      <a:pt x="1135" y="227"/>
                    </a:lnTo>
                    <a:lnTo>
                      <a:pt x="1136" y="225"/>
                    </a:lnTo>
                    <a:lnTo>
                      <a:pt x="1138" y="222"/>
                    </a:lnTo>
                    <a:lnTo>
                      <a:pt x="1140" y="221"/>
                    </a:lnTo>
                    <a:lnTo>
                      <a:pt x="1140" y="221"/>
                    </a:lnTo>
                    <a:lnTo>
                      <a:pt x="1141" y="222"/>
                    </a:lnTo>
                    <a:lnTo>
                      <a:pt x="1144" y="222"/>
                    </a:lnTo>
                    <a:lnTo>
                      <a:pt x="1144" y="222"/>
                    </a:lnTo>
                    <a:lnTo>
                      <a:pt x="1147" y="221"/>
                    </a:lnTo>
                    <a:lnTo>
                      <a:pt x="1150" y="220"/>
                    </a:lnTo>
                    <a:lnTo>
                      <a:pt x="1154" y="214"/>
                    </a:lnTo>
                    <a:lnTo>
                      <a:pt x="1154" y="214"/>
                    </a:lnTo>
                    <a:lnTo>
                      <a:pt x="1159" y="210"/>
                    </a:lnTo>
                    <a:lnTo>
                      <a:pt x="1163" y="208"/>
                    </a:lnTo>
                    <a:lnTo>
                      <a:pt x="1163" y="208"/>
                    </a:lnTo>
                    <a:lnTo>
                      <a:pt x="1165" y="204"/>
                    </a:lnTo>
                    <a:lnTo>
                      <a:pt x="1166" y="200"/>
                    </a:lnTo>
                    <a:lnTo>
                      <a:pt x="1168" y="196"/>
                    </a:lnTo>
                    <a:lnTo>
                      <a:pt x="1169" y="191"/>
                    </a:lnTo>
                    <a:lnTo>
                      <a:pt x="1169" y="191"/>
                    </a:lnTo>
                    <a:lnTo>
                      <a:pt x="1170" y="189"/>
                    </a:lnTo>
                    <a:lnTo>
                      <a:pt x="1172" y="186"/>
                    </a:lnTo>
                    <a:lnTo>
                      <a:pt x="1175" y="184"/>
                    </a:lnTo>
                    <a:lnTo>
                      <a:pt x="1177" y="182"/>
                    </a:lnTo>
                    <a:lnTo>
                      <a:pt x="1177" y="182"/>
                    </a:lnTo>
                    <a:lnTo>
                      <a:pt x="1179" y="177"/>
                    </a:lnTo>
                    <a:lnTo>
                      <a:pt x="1179" y="172"/>
                    </a:lnTo>
                    <a:lnTo>
                      <a:pt x="1179" y="161"/>
                    </a:lnTo>
                    <a:lnTo>
                      <a:pt x="1179" y="161"/>
                    </a:lnTo>
                    <a:lnTo>
                      <a:pt x="1178" y="158"/>
                    </a:lnTo>
                    <a:lnTo>
                      <a:pt x="1177" y="154"/>
                    </a:lnTo>
                    <a:lnTo>
                      <a:pt x="1174" y="149"/>
                    </a:lnTo>
                    <a:lnTo>
                      <a:pt x="1169" y="144"/>
                    </a:lnTo>
                    <a:lnTo>
                      <a:pt x="1168" y="141"/>
                    </a:lnTo>
                    <a:lnTo>
                      <a:pt x="1166" y="137"/>
                    </a:lnTo>
                    <a:lnTo>
                      <a:pt x="1166" y="137"/>
                    </a:lnTo>
                    <a:lnTo>
                      <a:pt x="1166" y="123"/>
                    </a:lnTo>
                    <a:lnTo>
                      <a:pt x="1166" y="123"/>
                    </a:lnTo>
                    <a:lnTo>
                      <a:pt x="1168" y="113"/>
                    </a:lnTo>
                    <a:lnTo>
                      <a:pt x="1168" y="113"/>
                    </a:lnTo>
                    <a:lnTo>
                      <a:pt x="1166" y="109"/>
                    </a:lnTo>
                    <a:lnTo>
                      <a:pt x="1164" y="104"/>
                    </a:lnTo>
                    <a:lnTo>
                      <a:pt x="1162" y="100"/>
                    </a:lnTo>
                    <a:lnTo>
                      <a:pt x="1158" y="95"/>
                    </a:lnTo>
                    <a:lnTo>
                      <a:pt x="1158" y="95"/>
                    </a:lnTo>
                    <a:lnTo>
                      <a:pt x="1153" y="81"/>
                    </a:lnTo>
                    <a:lnTo>
                      <a:pt x="1150" y="74"/>
                    </a:lnTo>
                    <a:lnTo>
                      <a:pt x="1146" y="67"/>
                    </a:lnTo>
                    <a:lnTo>
                      <a:pt x="1146" y="67"/>
                    </a:lnTo>
                    <a:lnTo>
                      <a:pt x="1141" y="61"/>
                    </a:lnTo>
                    <a:lnTo>
                      <a:pt x="1136" y="57"/>
                    </a:lnTo>
                    <a:lnTo>
                      <a:pt x="1132" y="52"/>
                    </a:lnTo>
                    <a:lnTo>
                      <a:pt x="1127" y="48"/>
                    </a:lnTo>
                    <a:lnTo>
                      <a:pt x="1121" y="49"/>
                    </a:lnTo>
                    <a:lnTo>
                      <a:pt x="1121" y="49"/>
                    </a:lnTo>
                    <a:lnTo>
                      <a:pt x="1110" y="45"/>
                    </a:lnTo>
                    <a:lnTo>
                      <a:pt x="1110" y="45"/>
                    </a:lnTo>
                    <a:lnTo>
                      <a:pt x="1105" y="43"/>
                    </a:lnTo>
                    <a:lnTo>
                      <a:pt x="1104" y="42"/>
                    </a:lnTo>
                    <a:lnTo>
                      <a:pt x="1103" y="39"/>
                    </a:lnTo>
                    <a:lnTo>
                      <a:pt x="1103" y="39"/>
                    </a:lnTo>
                    <a:lnTo>
                      <a:pt x="1104" y="32"/>
                    </a:lnTo>
                    <a:lnTo>
                      <a:pt x="1107" y="26"/>
                    </a:lnTo>
                    <a:lnTo>
                      <a:pt x="1096" y="26"/>
                    </a:lnTo>
                    <a:lnTo>
                      <a:pt x="1096" y="13"/>
                    </a:lnTo>
                    <a:lnTo>
                      <a:pt x="1096" y="13"/>
                    </a:lnTo>
                    <a:lnTo>
                      <a:pt x="1083" y="12"/>
                    </a:lnTo>
                    <a:lnTo>
                      <a:pt x="1083" y="12"/>
                    </a:lnTo>
                    <a:lnTo>
                      <a:pt x="1068" y="12"/>
                    </a:lnTo>
                    <a:lnTo>
                      <a:pt x="1047" y="18"/>
                    </a:lnTo>
                    <a:lnTo>
                      <a:pt x="1047" y="18"/>
                    </a:lnTo>
                    <a:lnTo>
                      <a:pt x="1042" y="16"/>
                    </a:lnTo>
                    <a:lnTo>
                      <a:pt x="1037" y="15"/>
                    </a:lnTo>
                    <a:lnTo>
                      <a:pt x="1029" y="10"/>
                    </a:lnTo>
                    <a:lnTo>
                      <a:pt x="1020" y="6"/>
                    </a:lnTo>
                    <a:lnTo>
                      <a:pt x="1016" y="3"/>
                    </a:lnTo>
                    <a:lnTo>
                      <a:pt x="1010" y="3"/>
                    </a:lnTo>
                    <a:lnTo>
                      <a:pt x="1010" y="3"/>
                    </a:lnTo>
                    <a:lnTo>
                      <a:pt x="1004" y="5"/>
                    </a:lnTo>
                    <a:lnTo>
                      <a:pt x="999" y="6"/>
                    </a:lnTo>
                    <a:lnTo>
                      <a:pt x="993" y="7"/>
                    </a:lnTo>
                    <a:lnTo>
                      <a:pt x="987" y="8"/>
                    </a:lnTo>
                    <a:lnTo>
                      <a:pt x="987" y="8"/>
                    </a:lnTo>
                    <a:lnTo>
                      <a:pt x="985" y="7"/>
                    </a:lnTo>
                    <a:lnTo>
                      <a:pt x="982" y="6"/>
                    </a:lnTo>
                    <a:lnTo>
                      <a:pt x="977" y="3"/>
                    </a:lnTo>
                    <a:lnTo>
                      <a:pt x="974" y="1"/>
                    </a:lnTo>
                    <a:lnTo>
                      <a:pt x="971" y="0"/>
                    </a:lnTo>
                    <a:lnTo>
                      <a:pt x="968" y="0"/>
                    </a:lnTo>
                    <a:lnTo>
                      <a:pt x="968" y="0"/>
                    </a:lnTo>
                    <a:lnTo>
                      <a:pt x="965" y="0"/>
                    </a:lnTo>
                    <a:lnTo>
                      <a:pt x="963" y="1"/>
                    </a:lnTo>
                    <a:lnTo>
                      <a:pt x="962" y="3"/>
                    </a:lnTo>
                    <a:lnTo>
                      <a:pt x="962" y="7"/>
                    </a:lnTo>
                    <a:lnTo>
                      <a:pt x="962" y="14"/>
                    </a:lnTo>
                    <a:lnTo>
                      <a:pt x="962" y="21"/>
                    </a:lnTo>
                    <a:lnTo>
                      <a:pt x="962" y="21"/>
                    </a:lnTo>
                    <a:lnTo>
                      <a:pt x="956" y="21"/>
                    </a:lnTo>
                    <a:lnTo>
                      <a:pt x="956" y="21"/>
                    </a:lnTo>
                    <a:lnTo>
                      <a:pt x="953" y="20"/>
                    </a:lnTo>
                    <a:lnTo>
                      <a:pt x="951" y="19"/>
                    </a:lnTo>
                    <a:lnTo>
                      <a:pt x="949" y="19"/>
                    </a:lnTo>
                    <a:lnTo>
                      <a:pt x="946" y="18"/>
                    </a:lnTo>
                    <a:lnTo>
                      <a:pt x="946" y="18"/>
                    </a:lnTo>
                    <a:lnTo>
                      <a:pt x="944" y="19"/>
                    </a:lnTo>
                    <a:lnTo>
                      <a:pt x="943" y="21"/>
                    </a:lnTo>
                    <a:lnTo>
                      <a:pt x="940" y="22"/>
                    </a:lnTo>
                    <a:lnTo>
                      <a:pt x="938" y="24"/>
                    </a:lnTo>
                    <a:lnTo>
                      <a:pt x="938" y="24"/>
                    </a:lnTo>
                    <a:lnTo>
                      <a:pt x="936" y="24"/>
                    </a:lnTo>
                    <a:lnTo>
                      <a:pt x="934" y="22"/>
                    </a:lnTo>
                    <a:lnTo>
                      <a:pt x="932" y="19"/>
                    </a:lnTo>
                    <a:lnTo>
                      <a:pt x="928" y="10"/>
                    </a:lnTo>
                    <a:lnTo>
                      <a:pt x="926" y="12"/>
                    </a:lnTo>
                    <a:lnTo>
                      <a:pt x="926" y="12"/>
                    </a:lnTo>
                    <a:lnTo>
                      <a:pt x="924" y="16"/>
                    </a:lnTo>
                    <a:lnTo>
                      <a:pt x="922" y="18"/>
                    </a:lnTo>
                    <a:lnTo>
                      <a:pt x="920" y="19"/>
                    </a:lnTo>
                    <a:lnTo>
                      <a:pt x="920" y="19"/>
                    </a:lnTo>
                    <a:lnTo>
                      <a:pt x="919" y="18"/>
                    </a:lnTo>
                    <a:lnTo>
                      <a:pt x="916" y="16"/>
                    </a:lnTo>
                    <a:lnTo>
                      <a:pt x="914" y="13"/>
                    </a:lnTo>
                    <a:lnTo>
                      <a:pt x="910" y="9"/>
                    </a:lnTo>
                    <a:lnTo>
                      <a:pt x="909" y="8"/>
                    </a:lnTo>
                    <a:lnTo>
                      <a:pt x="907" y="8"/>
                    </a:lnTo>
                    <a:lnTo>
                      <a:pt x="907" y="8"/>
                    </a:lnTo>
                    <a:lnTo>
                      <a:pt x="904" y="8"/>
                    </a:lnTo>
                    <a:lnTo>
                      <a:pt x="903" y="9"/>
                    </a:lnTo>
                    <a:lnTo>
                      <a:pt x="901" y="12"/>
                    </a:lnTo>
                    <a:lnTo>
                      <a:pt x="900" y="15"/>
                    </a:lnTo>
                    <a:lnTo>
                      <a:pt x="897" y="19"/>
                    </a:lnTo>
                    <a:lnTo>
                      <a:pt x="897" y="19"/>
                    </a:lnTo>
                    <a:lnTo>
                      <a:pt x="890" y="26"/>
                    </a:lnTo>
                    <a:lnTo>
                      <a:pt x="888" y="31"/>
                    </a:lnTo>
                    <a:lnTo>
                      <a:pt x="887" y="36"/>
                    </a:lnTo>
                    <a:lnTo>
                      <a:pt x="887" y="36"/>
                    </a:lnTo>
                    <a:lnTo>
                      <a:pt x="879" y="32"/>
                    </a:lnTo>
                    <a:lnTo>
                      <a:pt x="873" y="28"/>
                    </a:lnTo>
                    <a:lnTo>
                      <a:pt x="867" y="24"/>
                    </a:lnTo>
                    <a:lnTo>
                      <a:pt x="863" y="18"/>
                    </a:lnTo>
                    <a:lnTo>
                      <a:pt x="863" y="18"/>
                    </a:lnTo>
                    <a:lnTo>
                      <a:pt x="852" y="25"/>
                    </a:lnTo>
                    <a:lnTo>
                      <a:pt x="847" y="27"/>
                    </a:lnTo>
                    <a:lnTo>
                      <a:pt x="841" y="27"/>
                    </a:lnTo>
                    <a:lnTo>
                      <a:pt x="841" y="27"/>
                    </a:lnTo>
                    <a:lnTo>
                      <a:pt x="835" y="27"/>
                    </a:lnTo>
                    <a:lnTo>
                      <a:pt x="832" y="25"/>
                    </a:lnTo>
                    <a:lnTo>
                      <a:pt x="827" y="21"/>
                    </a:lnTo>
                    <a:lnTo>
                      <a:pt x="823" y="19"/>
                    </a:lnTo>
                    <a:lnTo>
                      <a:pt x="823" y="19"/>
                    </a:lnTo>
                    <a:lnTo>
                      <a:pt x="818" y="19"/>
                    </a:lnTo>
                    <a:lnTo>
                      <a:pt x="815" y="21"/>
                    </a:lnTo>
                    <a:lnTo>
                      <a:pt x="815" y="21"/>
                    </a:lnTo>
                    <a:lnTo>
                      <a:pt x="812" y="24"/>
                    </a:lnTo>
                    <a:lnTo>
                      <a:pt x="811" y="26"/>
                    </a:lnTo>
                    <a:lnTo>
                      <a:pt x="810" y="30"/>
                    </a:lnTo>
                    <a:lnTo>
                      <a:pt x="808" y="31"/>
                    </a:lnTo>
                    <a:lnTo>
                      <a:pt x="808" y="31"/>
                    </a:lnTo>
                    <a:lnTo>
                      <a:pt x="803" y="32"/>
                    </a:lnTo>
                    <a:lnTo>
                      <a:pt x="798" y="32"/>
                    </a:lnTo>
                    <a:lnTo>
                      <a:pt x="793" y="32"/>
                    </a:lnTo>
                    <a:lnTo>
                      <a:pt x="787" y="33"/>
                    </a:lnTo>
                    <a:lnTo>
                      <a:pt x="787" y="33"/>
                    </a:lnTo>
                    <a:lnTo>
                      <a:pt x="784" y="36"/>
                    </a:lnTo>
                    <a:lnTo>
                      <a:pt x="782" y="39"/>
                    </a:lnTo>
                    <a:lnTo>
                      <a:pt x="781" y="44"/>
                    </a:lnTo>
                    <a:lnTo>
                      <a:pt x="779" y="48"/>
                    </a:lnTo>
                    <a:lnTo>
                      <a:pt x="779" y="48"/>
                    </a:lnTo>
                    <a:lnTo>
                      <a:pt x="776" y="52"/>
                    </a:lnTo>
                    <a:lnTo>
                      <a:pt x="773" y="56"/>
                    </a:lnTo>
                    <a:lnTo>
                      <a:pt x="769" y="58"/>
                    </a:lnTo>
                    <a:lnTo>
                      <a:pt x="765" y="58"/>
                    </a:lnTo>
                    <a:lnTo>
                      <a:pt x="765" y="58"/>
                    </a:lnTo>
                    <a:lnTo>
                      <a:pt x="762" y="57"/>
                    </a:lnTo>
                    <a:lnTo>
                      <a:pt x="761" y="56"/>
                    </a:lnTo>
                    <a:lnTo>
                      <a:pt x="761" y="56"/>
                    </a:lnTo>
                    <a:lnTo>
                      <a:pt x="757" y="57"/>
                    </a:lnTo>
                    <a:lnTo>
                      <a:pt x="755" y="58"/>
                    </a:lnTo>
                    <a:lnTo>
                      <a:pt x="751" y="61"/>
                    </a:lnTo>
                    <a:lnTo>
                      <a:pt x="748" y="64"/>
                    </a:lnTo>
                    <a:lnTo>
                      <a:pt x="743" y="68"/>
                    </a:lnTo>
                    <a:lnTo>
                      <a:pt x="743" y="68"/>
                    </a:lnTo>
                    <a:lnTo>
                      <a:pt x="737" y="73"/>
                    </a:lnTo>
                    <a:lnTo>
                      <a:pt x="730" y="77"/>
                    </a:lnTo>
                    <a:lnTo>
                      <a:pt x="730" y="77"/>
                    </a:lnTo>
                    <a:lnTo>
                      <a:pt x="724" y="81"/>
                    </a:lnTo>
                    <a:lnTo>
                      <a:pt x="723" y="82"/>
                    </a:lnTo>
                    <a:lnTo>
                      <a:pt x="721" y="85"/>
                    </a:lnTo>
                    <a:lnTo>
                      <a:pt x="721" y="85"/>
                    </a:lnTo>
                    <a:lnTo>
                      <a:pt x="723" y="87"/>
                    </a:lnTo>
                    <a:lnTo>
                      <a:pt x="724" y="88"/>
                    </a:lnTo>
                    <a:lnTo>
                      <a:pt x="726" y="89"/>
                    </a:lnTo>
                    <a:lnTo>
                      <a:pt x="727" y="92"/>
                    </a:lnTo>
                    <a:lnTo>
                      <a:pt x="727" y="92"/>
                    </a:lnTo>
                    <a:lnTo>
                      <a:pt x="729" y="95"/>
                    </a:lnTo>
                    <a:lnTo>
                      <a:pt x="729" y="98"/>
                    </a:lnTo>
                    <a:lnTo>
                      <a:pt x="729" y="105"/>
                    </a:lnTo>
                    <a:lnTo>
                      <a:pt x="729" y="105"/>
                    </a:lnTo>
                    <a:lnTo>
                      <a:pt x="729" y="110"/>
                    </a:lnTo>
                    <a:lnTo>
                      <a:pt x="727" y="112"/>
                    </a:lnTo>
                    <a:lnTo>
                      <a:pt x="726" y="116"/>
                    </a:lnTo>
                    <a:lnTo>
                      <a:pt x="726" y="119"/>
                    </a:lnTo>
                    <a:lnTo>
                      <a:pt x="726" y="119"/>
                    </a:lnTo>
                    <a:lnTo>
                      <a:pt x="726" y="139"/>
                    </a:lnTo>
                    <a:lnTo>
                      <a:pt x="726" y="139"/>
                    </a:lnTo>
                    <a:lnTo>
                      <a:pt x="730" y="143"/>
                    </a:lnTo>
                    <a:lnTo>
                      <a:pt x="735" y="147"/>
                    </a:lnTo>
                    <a:lnTo>
                      <a:pt x="743" y="154"/>
                    </a:lnTo>
                    <a:lnTo>
                      <a:pt x="748" y="158"/>
                    </a:lnTo>
                    <a:lnTo>
                      <a:pt x="750" y="162"/>
                    </a:lnTo>
                    <a:lnTo>
                      <a:pt x="753" y="167"/>
                    </a:lnTo>
                    <a:lnTo>
                      <a:pt x="754" y="173"/>
                    </a:lnTo>
                    <a:lnTo>
                      <a:pt x="754" y="173"/>
                    </a:lnTo>
                    <a:lnTo>
                      <a:pt x="753" y="178"/>
                    </a:lnTo>
                    <a:lnTo>
                      <a:pt x="751" y="184"/>
                    </a:lnTo>
                    <a:lnTo>
                      <a:pt x="749" y="188"/>
                    </a:lnTo>
                    <a:lnTo>
                      <a:pt x="747" y="189"/>
                    </a:lnTo>
                    <a:lnTo>
                      <a:pt x="744" y="189"/>
                    </a:lnTo>
                    <a:lnTo>
                      <a:pt x="744" y="189"/>
                    </a:lnTo>
                    <a:lnTo>
                      <a:pt x="721" y="189"/>
                    </a:lnTo>
                    <a:lnTo>
                      <a:pt x="721" y="189"/>
                    </a:lnTo>
                    <a:lnTo>
                      <a:pt x="721" y="196"/>
                    </a:lnTo>
                    <a:lnTo>
                      <a:pt x="721" y="196"/>
                    </a:lnTo>
                    <a:lnTo>
                      <a:pt x="723" y="202"/>
                    </a:lnTo>
                    <a:lnTo>
                      <a:pt x="724" y="208"/>
                    </a:lnTo>
                    <a:lnTo>
                      <a:pt x="724" y="208"/>
                    </a:lnTo>
                    <a:lnTo>
                      <a:pt x="723" y="215"/>
                    </a:lnTo>
                    <a:lnTo>
                      <a:pt x="720" y="220"/>
                    </a:lnTo>
                    <a:lnTo>
                      <a:pt x="717" y="225"/>
                    </a:lnTo>
                    <a:lnTo>
                      <a:pt x="713" y="231"/>
                    </a:lnTo>
                    <a:lnTo>
                      <a:pt x="713" y="231"/>
                    </a:lnTo>
                    <a:lnTo>
                      <a:pt x="712" y="235"/>
                    </a:lnTo>
                    <a:lnTo>
                      <a:pt x="712" y="238"/>
                    </a:lnTo>
                    <a:lnTo>
                      <a:pt x="711" y="240"/>
                    </a:lnTo>
                    <a:lnTo>
                      <a:pt x="711" y="240"/>
                    </a:lnTo>
                    <a:lnTo>
                      <a:pt x="705" y="238"/>
                    </a:lnTo>
                    <a:lnTo>
                      <a:pt x="698" y="237"/>
                    </a:lnTo>
                    <a:lnTo>
                      <a:pt x="698" y="237"/>
                    </a:lnTo>
                    <a:lnTo>
                      <a:pt x="695" y="238"/>
                    </a:lnTo>
                    <a:lnTo>
                      <a:pt x="694" y="240"/>
                    </a:lnTo>
                    <a:lnTo>
                      <a:pt x="693" y="246"/>
                    </a:lnTo>
                    <a:lnTo>
                      <a:pt x="693" y="246"/>
                    </a:lnTo>
                    <a:lnTo>
                      <a:pt x="690" y="252"/>
                    </a:lnTo>
                    <a:lnTo>
                      <a:pt x="688" y="257"/>
                    </a:lnTo>
                    <a:lnTo>
                      <a:pt x="688" y="257"/>
                    </a:lnTo>
                    <a:lnTo>
                      <a:pt x="684" y="262"/>
                    </a:lnTo>
                    <a:lnTo>
                      <a:pt x="681" y="265"/>
                    </a:lnTo>
                    <a:lnTo>
                      <a:pt x="677" y="268"/>
                    </a:lnTo>
                    <a:lnTo>
                      <a:pt x="675" y="273"/>
                    </a:lnTo>
                    <a:lnTo>
                      <a:pt x="675" y="273"/>
                    </a:lnTo>
                    <a:lnTo>
                      <a:pt x="670" y="276"/>
                    </a:lnTo>
                    <a:lnTo>
                      <a:pt x="666" y="278"/>
                    </a:lnTo>
                    <a:lnTo>
                      <a:pt x="663" y="280"/>
                    </a:lnTo>
                    <a:lnTo>
                      <a:pt x="659" y="283"/>
                    </a:lnTo>
                    <a:lnTo>
                      <a:pt x="659" y="283"/>
                    </a:lnTo>
                    <a:lnTo>
                      <a:pt x="657" y="287"/>
                    </a:lnTo>
                    <a:lnTo>
                      <a:pt x="655" y="290"/>
                    </a:lnTo>
                    <a:lnTo>
                      <a:pt x="653" y="294"/>
                    </a:lnTo>
                    <a:lnTo>
                      <a:pt x="650" y="296"/>
                    </a:lnTo>
                    <a:lnTo>
                      <a:pt x="650" y="296"/>
                    </a:lnTo>
                    <a:lnTo>
                      <a:pt x="643" y="299"/>
                    </a:lnTo>
                    <a:lnTo>
                      <a:pt x="640" y="300"/>
                    </a:lnTo>
                    <a:lnTo>
                      <a:pt x="639" y="302"/>
                    </a:lnTo>
                    <a:lnTo>
                      <a:pt x="639" y="302"/>
                    </a:lnTo>
                    <a:lnTo>
                      <a:pt x="640" y="305"/>
                    </a:lnTo>
                    <a:lnTo>
                      <a:pt x="640" y="307"/>
                    </a:lnTo>
                    <a:lnTo>
                      <a:pt x="640" y="322"/>
                    </a:lnTo>
                    <a:lnTo>
                      <a:pt x="640" y="322"/>
                    </a:lnTo>
                    <a:lnTo>
                      <a:pt x="640" y="324"/>
                    </a:lnTo>
                    <a:lnTo>
                      <a:pt x="639" y="326"/>
                    </a:lnTo>
                    <a:lnTo>
                      <a:pt x="635" y="330"/>
                    </a:lnTo>
                    <a:lnTo>
                      <a:pt x="626" y="335"/>
                    </a:lnTo>
                    <a:lnTo>
                      <a:pt x="626" y="335"/>
                    </a:lnTo>
                    <a:lnTo>
                      <a:pt x="623" y="337"/>
                    </a:lnTo>
                    <a:lnTo>
                      <a:pt x="622" y="340"/>
                    </a:lnTo>
                    <a:lnTo>
                      <a:pt x="620" y="344"/>
                    </a:lnTo>
                    <a:lnTo>
                      <a:pt x="619" y="349"/>
                    </a:lnTo>
                    <a:lnTo>
                      <a:pt x="616" y="350"/>
                    </a:lnTo>
                    <a:lnTo>
                      <a:pt x="614" y="350"/>
                    </a:lnTo>
                    <a:lnTo>
                      <a:pt x="614" y="350"/>
                    </a:lnTo>
                    <a:lnTo>
                      <a:pt x="610" y="350"/>
                    </a:lnTo>
                    <a:lnTo>
                      <a:pt x="607" y="349"/>
                    </a:lnTo>
                    <a:lnTo>
                      <a:pt x="607" y="349"/>
                    </a:lnTo>
                    <a:lnTo>
                      <a:pt x="604" y="349"/>
                    </a:lnTo>
                    <a:lnTo>
                      <a:pt x="602" y="351"/>
                    </a:lnTo>
                    <a:lnTo>
                      <a:pt x="598" y="356"/>
                    </a:lnTo>
                    <a:lnTo>
                      <a:pt x="595" y="361"/>
                    </a:lnTo>
                    <a:lnTo>
                      <a:pt x="592" y="362"/>
                    </a:lnTo>
                    <a:lnTo>
                      <a:pt x="590" y="363"/>
                    </a:lnTo>
                    <a:lnTo>
                      <a:pt x="590" y="363"/>
                    </a:lnTo>
                    <a:lnTo>
                      <a:pt x="588" y="365"/>
                    </a:lnTo>
                    <a:lnTo>
                      <a:pt x="585" y="366"/>
                    </a:lnTo>
                    <a:lnTo>
                      <a:pt x="583" y="371"/>
                    </a:lnTo>
                    <a:lnTo>
                      <a:pt x="583" y="371"/>
                    </a:lnTo>
                    <a:lnTo>
                      <a:pt x="578" y="377"/>
                    </a:lnTo>
                    <a:lnTo>
                      <a:pt x="573" y="384"/>
                    </a:lnTo>
                    <a:lnTo>
                      <a:pt x="570" y="390"/>
                    </a:lnTo>
                    <a:lnTo>
                      <a:pt x="570" y="393"/>
                    </a:lnTo>
                    <a:lnTo>
                      <a:pt x="568" y="398"/>
                    </a:lnTo>
                    <a:lnTo>
                      <a:pt x="568" y="398"/>
                    </a:lnTo>
                    <a:lnTo>
                      <a:pt x="570" y="402"/>
                    </a:lnTo>
                    <a:lnTo>
                      <a:pt x="571" y="405"/>
                    </a:lnTo>
                    <a:lnTo>
                      <a:pt x="572" y="409"/>
                    </a:lnTo>
                    <a:lnTo>
                      <a:pt x="572" y="412"/>
                    </a:lnTo>
                    <a:lnTo>
                      <a:pt x="572" y="412"/>
                    </a:lnTo>
                    <a:lnTo>
                      <a:pt x="572" y="416"/>
                    </a:lnTo>
                    <a:lnTo>
                      <a:pt x="571" y="418"/>
                    </a:lnTo>
                    <a:lnTo>
                      <a:pt x="566" y="422"/>
                    </a:lnTo>
                    <a:lnTo>
                      <a:pt x="560" y="426"/>
                    </a:lnTo>
                    <a:lnTo>
                      <a:pt x="555" y="429"/>
                    </a:lnTo>
                    <a:lnTo>
                      <a:pt x="555" y="429"/>
                    </a:lnTo>
                    <a:lnTo>
                      <a:pt x="550" y="435"/>
                    </a:lnTo>
                    <a:lnTo>
                      <a:pt x="546" y="441"/>
                    </a:lnTo>
                    <a:lnTo>
                      <a:pt x="542" y="445"/>
                    </a:lnTo>
                    <a:lnTo>
                      <a:pt x="540" y="446"/>
                    </a:lnTo>
                    <a:lnTo>
                      <a:pt x="536" y="447"/>
                    </a:lnTo>
                    <a:lnTo>
                      <a:pt x="536" y="447"/>
                    </a:lnTo>
                    <a:lnTo>
                      <a:pt x="530" y="446"/>
                    </a:lnTo>
                    <a:lnTo>
                      <a:pt x="524" y="445"/>
                    </a:lnTo>
                    <a:lnTo>
                      <a:pt x="524" y="445"/>
                    </a:lnTo>
                    <a:lnTo>
                      <a:pt x="517" y="446"/>
                    </a:lnTo>
                    <a:lnTo>
                      <a:pt x="509" y="448"/>
                    </a:lnTo>
                    <a:lnTo>
                      <a:pt x="506" y="451"/>
                    </a:lnTo>
                    <a:lnTo>
                      <a:pt x="504" y="453"/>
                    </a:lnTo>
                    <a:lnTo>
                      <a:pt x="503" y="457"/>
                    </a:lnTo>
                    <a:lnTo>
                      <a:pt x="501" y="460"/>
                    </a:lnTo>
                    <a:lnTo>
                      <a:pt x="501" y="460"/>
                    </a:lnTo>
                    <a:lnTo>
                      <a:pt x="503" y="464"/>
                    </a:lnTo>
                    <a:lnTo>
                      <a:pt x="504" y="468"/>
                    </a:lnTo>
                    <a:lnTo>
                      <a:pt x="504" y="468"/>
                    </a:lnTo>
                    <a:lnTo>
                      <a:pt x="504" y="469"/>
                    </a:lnTo>
                    <a:lnTo>
                      <a:pt x="503" y="471"/>
                    </a:lnTo>
                    <a:lnTo>
                      <a:pt x="499" y="472"/>
                    </a:lnTo>
                    <a:lnTo>
                      <a:pt x="495" y="475"/>
                    </a:lnTo>
                    <a:lnTo>
                      <a:pt x="493" y="477"/>
                    </a:lnTo>
                    <a:lnTo>
                      <a:pt x="493" y="477"/>
                    </a:lnTo>
                    <a:lnTo>
                      <a:pt x="492" y="479"/>
                    </a:lnTo>
                    <a:lnTo>
                      <a:pt x="491" y="483"/>
                    </a:lnTo>
                    <a:lnTo>
                      <a:pt x="491" y="485"/>
                    </a:lnTo>
                    <a:lnTo>
                      <a:pt x="489" y="488"/>
                    </a:lnTo>
                    <a:lnTo>
                      <a:pt x="482" y="483"/>
                    </a:lnTo>
                    <a:lnTo>
                      <a:pt x="482" y="483"/>
                    </a:lnTo>
                    <a:lnTo>
                      <a:pt x="478" y="485"/>
                    </a:lnTo>
                    <a:lnTo>
                      <a:pt x="474" y="488"/>
                    </a:lnTo>
                    <a:lnTo>
                      <a:pt x="470" y="490"/>
                    </a:lnTo>
                    <a:lnTo>
                      <a:pt x="466" y="491"/>
                    </a:lnTo>
                    <a:lnTo>
                      <a:pt x="466" y="491"/>
                    </a:lnTo>
                    <a:lnTo>
                      <a:pt x="456" y="490"/>
                    </a:lnTo>
                    <a:lnTo>
                      <a:pt x="448" y="487"/>
                    </a:lnTo>
                    <a:lnTo>
                      <a:pt x="440" y="482"/>
                    </a:lnTo>
                    <a:lnTo>
                      <a:pt x="433" y="475"/>
                    </a:lnTo>
                    <a:lnTo>
                      <a:pt x="433" y="475"/>
                    </a:lnTo>
                    <a:lnTo>
                      <a:pt x="425" y="466"/>
                    </a:lnTo>
                    <a:lnTo>
                      <a:pt x="421" y="463"/>
                    </a:lnTo>
                    <a:lnTo>
                      <a:pt x="419" y="462"/>
                    </a:lnTo>
                    <a:lnTo>
                      <a:pt x="417" y="462"/>
                    </a:lnTo>
                    <a:lnTo>
                      <a:pt x="417" y="462"/>
                    </a:lnTo>
                    <a:lnTo>
                      <a:pt x="414" y="462"/>
                    </a:lnTo>
                    <a:lnTo>
                      <a:pt x="412" y="464"/>
                    </a:lnTo>
                    <a:lnTo>
                      <a:pt x="411" y="471"/>
                    </a:lnTo>
                    <a:lnTo>
                      <a:pt x="411" y="471"/>
                    </a:lnTo>
                    <a:lnTo>
                      <a:pt x="406" y="466"/>
                    </a:lnTo>
                    <a:lnTo>
                      <a:pt x="401" y="462"/>
                    </a:lnTo>
                    <a:lnTo>
                      <a:pt x="399" y="456"/>
                    </a:lnTo>
                    <a:lnTo>
                      <a:pt x="397" y="450"/>
                    </a:lnTo>
                    <a:lnTo>
                      <a:pt x="397" y="450"/>
                    </a:lnTo>
                    <a:lnTo>
                      <a:pt x="399" y="446"/>
                    </a:lnTo>
                    <a:lnTo>
                      <a:pt x="400" y="444"/>
                    </a:lnTo>
                    <a:lnTo>
                      <a:pt x="400" y="441"/>
                    </a:lnTo>
                    <a:lnTo>
                      <a:pt x="401" y="438"/>
                    </a:lnTo>
                    <a:lnTo>
                      <a:pt x="401" y="438"/>
                    </a:lnTo>
                    <a:lnTo>
                      <a:pt x="400" y="435"/>
                    </a:lnTo>
                    <a:lnTo>
                      <a:pt x="399" y="433"/>
                    </a:lnTo>
                    <a:lnTo>
                      <a:pt x="397" y="430"/>
                    </a:lnTo>
                    <a:lnTo>
                      <a:pt x="396" y="428"/>
                    </a:lnTo>
                    <a:lnTo>
                      <a:pt x="396" y="428"/>
                    </a:lnTo>
                    <a:lnTo>
                      <a:pt x="394" y="423"/>
                    </a:lnTo>
                    <a:lnTo>
                      <a:pt x="393" y="418"/>
                    </a:lnTo>
                    <a:lnTo>
                      <a:pt x="389" y="415"/>
                    </a:lnTo>
                    <a:lnTo>
                      <a:pt x="384" y="412"/>
                    </a:lnTo>
                    <a:lnTo>
                      <a:pt x="384" y="412"/>
                    </a:lnTo>
                    <a:lnTo>
                      <a:pt x="378" y="411"/>
                    </a:lnTo>
                    <a:lnTo>
                      <a:pt x="371" y="411"/>
                    </a:lnTo>
                    <a:lnTo>
                      <a:pt x="365" y="411"/>
                    </a:lnTo>
                    <a:lnTo>
                      <a:pt x="363" y="410"/>
                    </a:lnTo>
                    <a:lnTo>
                      <a:pt x="359" y="409"/>
                    </a:lnTo>
                    <a:lnTo>
                      <a:pt x="359" y="409"/>
                    </a:lnTo>
                    <a:lnTo>
                      <a:pt x="357" y="405"/>
                    </a:lnTo>
                    <a:lnTo>
                      <a:pt x="356" y="402"/>
                    </a:lnTo>
                    <a:lnTo>
                      <a:pt x="354" y="395"/>
                    </a:lnTo>
                    <a:lnTo>
                      <a:pt x="354" y="395"/>
                    </a:lnTo>
                    <a:lnTo>
                      <a:pt x="345" y="398"/>
                    </a:lnTo>
                    <a:lnTo>
                      <a:pt x="338" y="401"/>
                    </a:lnTo>
                    <a:lnTo>
                      <a:pt x="318" y="402"/>
                    </a:lnTo>
                    <a:lnTo>
                      <a:pt x="318" y="415"/>
                    </a:lnTo>
                    <a:lnTo>
                      <a:pt x="318" y="415"/>
                    </a:lnTo>
                    <a:lnTo>
                      <a:pt x="320" y="421"/>
                    </a:lnTo>
                    <a:lnTo>
                      <a:pt x="321" y="426"/>
                    </a:lnTo>
                    <a:lnTo>
                      <a:pt x="322" y="430"/>
                    </a:lnTo>
                    <a:lnTo>
                      <a:pt x="323" y="435"/>
                    </a:lnTo>
                    <a:lnTo>
                      <a:pt x="323" y="445"/>
                    </a:lnTo>
                    <a:lnTo>
                      <a:pt x="323" y="445"/>
                    </a:lnTo>
                    <a:lnTo>
                      <a:pt x="323" y="451"/>
                    </a:lnTo>
                    <a:lnTo>
                      <a:pt x="326" y="456"/>
                    </a:lnTo>
                    <a:lnTo>
                      <a:pt x="330" y="464"/>
                    </a:lnTo>
                    <a:lnTo>
                      <a:pt x="330" y="464"/>
                    </a:lnTo>
                    <a:lnTo>
                      <a:pt x="335" y="472"/>
                    </a:lnTo>
                    <a:lnTo>
                      <a:pt x="339" y="479"/>
                    </a:lnTo>
                    <a:lnTo>
                      <a:pt x="339" y="479"/>
                    </a:lnTo>
                    <a:lnTo>
                      <a:pt x="340" y="483"/>
                    </a:lnTo>
                    <a:lnTo>
                      <a:pt x="340" y="487"/>
                    </a:lnTo>
                    <a:lnTo>
                      <a:pt x="341" y="489"/>
                    </a:lnTo>
                    <a:lnTo>
                      <a:pt x="344" y="493"/>
                    </a:lnTo>
                    <a:lnTo>
                      <a:pt x="344" y="493"/>
                    </a:lnTo>
                    <a:lnTo>
                      <a:pt x="347" y="494"/>
                    </a:lnTo>
                    <a:lnTo>
                      <a:pt x="351" y="494"/>
                    </a:lnTo>
                    <a:lnTo>
                      <a:pt x="354" y="494"/>
                    </a:lnTo>
                    <a:lnTo>
                      <a:pt x="358" y="496"/>
                    </a:lnTo>
                    <a:lnTo>
                      <a:pt x="358" y="496"/>
                    </a:lnTo>
                    <a:lnTo>
                      <a:pt x="360" y="499"/>
                    </a:lnTo>
                    <a:lnTo>
                      <a:pt x="362" y="502"/>
                    </a:lnTo>
                    <a:lnTo>
                      <a:pt x="362" y="502"/>
                    </a:lnTo>
                    <a:lnTo>
                      <a:pt x="365" y="509"/>
                    </a:lnTo>
                    <a:lnTo>
                      <a:pt x="366" y="517"/>
                    </a:lnTo>
                    <a:lnTo>
                      <a:pt x="366" y="520"/>
                    </a:lnTo>
                    <a:lnTo>
                      <a:pt x="366" y="520"/>
                    </a:lnTo>
                    <a:lnTo>
                      <a:pt x="364" y="517"/>
                    </a:lnTo>
                    <a:lnTo>
                      <a:pt x="362" y="513"/>
                    </a:lnTo>
                    <a:lnTo>
                      <a:pt x="362" y="513"/>
                    </a:lnTo>
                    <a:lnTo>
                      <a:pt x="354" y="506"/>
                    </a:lnTo>
                    <a:lnTo>
                      <a:pt x="347" y="500"/>
                    </a:lnTo>
                    <a:lnTo>
                      <a:pt x="347" y="500"/>
                    </a:lnTo>
                    <a:lnTo>
                      <a:pt x="346" y="503"/>
                    </a:lnTo>
                    <a:lnTo>
                      <a:pt x="346" y="503"/>
                    </a:lnTo>
                    <a:lnTo>
                      <a:pt x="346" y="509"/>
                    </a:lnTo>
                    <a:lnTo>
                      <a:pt x="346" y="519"/>
                    </a:lnTo>
                    <a:lnTo>
                      <a:pt x="346" y="519"/>
                    </a:lnTo>
                    <a:lnTo>
                      <a:pt x="347" y="526"/>
                    </a:lnTo>
                    <a:lnTo>
                      <a:pt x="347" y="535"/>
                    </a:lnTo>
                    <a:lnTo>
                      <a:pt x="347" y="535"/>
                    </a:lnTo>
                    <a:lnTo>
                      <a:pt x="346" y="538"/>
                    </a:lnTo>
                    <a:lnTo>
                      <a:pt x="345" y="541"/>
                    </a:lnTo>
                    <a:lnTo>
                      <a:pt x="345" y="541"/>
                    </a:lnTo>
                    <a:lnTo>
                      <a:pt x="344" y="539"/>
                    </a:lnTo>
                    <a:lnTo>
                      <a:pt x="342" y="537"/>
                    </a:lnTo>
                    <a:lnTo>
                      <a:pt x="342" y="523"/>
                    </a:lnTo>
                    <a:lnTo>
                      <a:pt x="342" y="523"/>
                    </a:lnTo>
                    <a:lnTo>
                      <a:pt x="342" y="518"/>
                    </a:lnTo>
                    <a:lnTo>
                      <a:pt x="341" y="513"/>
                    </a:lnTo>
                    <a:lnTo>
                      <a:pt x="341" y="513"/>
                    </a:lnTo>
                    <a:lnTo>
                      <a:pt x="339" y="509"/>
                    </a:lnTo>
                    <a:lnTo>
                      <a:pt x="335" y="507"/>
                    </a:lnTo>
                    <a:lnTo>
                      <a:pt x="335" y="507"/>
                    </a:lnTo>
                    <a:lnTo>
                      <a:pt x="333" y="503"/>
                    </a:lnTo>
                    <a:lnTo>
                      <a:pt x="329" y="499"/>
                    </a:lnTo>
                    <a:lnTo>
                      <a:pt x="329" y="499"/>
                    </a:lnTo>
                    <a:lnTo>
                      <a:pt x="327" y="499"/>
                    </a:lnTo>
                    <a:lnTo>
                      <a:pt x="324" y="496"/>
                    </a:lnTo>
                    <a:lnTo>
                      <a:pt x="324" y="496"/>
                    </a:lnTo>
                    <a:lnTo>
                      <a:pt x="321" y="493"/>
                    </a:lnTo>
                    <a:lnTo>
                      <a:pt x="320" y="488"/>
                    </a:lnTo>
                    <a:lnTo>
                      <a:pt x="317" y="477"/>
                    </a:lnTo>
                    <a:lnTo>
                      <a:pt x="317" y="477"/>
                    </a:lnTo>
                    <a:lnTo>
                      <a:pt x="315" y="466"/>
                    </a:lnTo>
                    <a:lnTo>
                      <a:pt x="313" y="458"/>
                    </a:lnTo>
                    <a:lnTo>
                      <a:pt x="309" y="448"/>
                    </a:lnTo>
                    <a:lnTo>
                      <a:pt x="305" y="438"/>
                    </a:lnTo>
                    <a:lnTo>
                      <a:pt x="305" y="438"/>
                    </a:lnTo>
                    <a:lnTo>
                      <a:pt x="304" y="433"/>
                    </a:lnTo>
                    <a:lnTo>
                      <a:pt x="303" y="428"/>
                    </a:lnTo>
                    <a:lnTo>
                      <a:pt x="303" y="428"/>
                    </a:lnTo>
                    <a:lnTo>
                      <a:pt x="304" y="424"/>
                    </a:lnTo>
                    <a:lnTo>
                      <a:pt x="305" y="422"/>
                    </a:lnTo>
                    <a:lnTo>
                      <a:pt x="307" y="420"/>
                    </a:lnTo>
                    <a:lnTo>
                      <a:pt x="308" y="416"/>
                    </a:lnTo>
                    <a:lnTo>
                      <a:pt x="308" y="416"/>
                    </a:lnTo>
                    <a:lnTo>
                      <a:pt x="307" y="411"/>
                    </a:lnTo>
                    <a:lnTo>
                      <a:pt x="305" y="407"/>
                    </a:lnTo>
                    <a:lnTo>
                      <a:pt x="302" y="398"/>
                    </a:lnTo>
                    <a:lnTo>
                      <a:pt x="302" y="398"/>
                    </a:lnTo>
                    <a:lnTo>
                      <a:pt x="297" y="387"/>
                    </a:lnTo>
                    <a:lnTo>
                      <a:pt x="295" y="381"/>
                    </a:lnTo>
                    <a:lnTo>
                      <a:pt x="290" y="377"/>
                    </a:lnTo>
                    <a:lnTo>
                      <a:pt x="290" y="377"/>
                    </a:lnTo>
                    <a:lnTo>
                      <a:pt x="284" y="369"/>
                    </a:lnTo>
                    <a:lnTo>
                      <a:pt x="278" y="361"/>
                    </a:lnTo>
                    <a:lnTo>
                      <a:pt x="278" y="361"/>
                    </a:lnTo>
                    <a:lnTo>
                      <a:pt x="274" y="355"/>
                    </a:lnTo>
                    <a:lnTo>
                      <a:pt x="272" y="349"/>
                    </a:lnTo>
                    <a:lnTo>
                      <a:pt x="268" y="344"/>
                    </a:lnTo>
                    <a:lnTo>
                      <a:pt x="265" y="338"/>
                    </a:lnTo>
                    <a:lnTo>
                      <a:pt x="265" y="338"/>
                    </a:lnTo>
                    <a:lnTo>
                      <a:pt x="261" y="337"/>
                    </a:lnTo>
                    <a:lnTo>
                      <a:pt x="259" y="336"/>
                    </a:lnTo>
                    <a:lnTo>
                      <a:pt x="259" y="336"/>
                    </a:lnTo>
                    <a:lnTo>
                      <a:pt x="256" y="335"/>
                    </a:lnTo>
                    <a:lnTo>
                      <a:pt x="255" y="334"/>
                    </a:lnTo>
                    <a:lnTo>
                      <a:pt x="255" y="334"/>
                    </a:lnTo>
                    <a:lnTo>
                      <a:pt x="255" y="334"/>
                    </a:lnTo>
                    <a:lnTo>
                      <a:pt x="254" y="329"/>
                    </a:lnTo>
                    <a:lnTo>
                      <a:pt x="254" y="325"/>
                    </a:lnTo>
                    <a:lnTo>
                      <a:pt x="254" y="325"/>
                    </a:lnTo>
                    <a:lnTo>
                      <a:pt x="253" y="323"/>
                    </a:lnTo>
                    <a:lnTo>
                      <a:pt x="252" y="320"/>
                    </a:lnTo>
                    <a:lnTo>
                      <a:pt x="247" y="317"/>
                    </a:lnTo>
                    <a:lnTo>
                      <a:pt x="247" y="317"/>
                    </a:lnTo>
                    <a:lnTo>
                      <a:pt x="243" y="316"/>
                    </a:lnTo>
                    <a:lnTo>
                      <a:pt x="242" y="313"/>
                    </a:lnTo>
                    <a:lnTo>
                      <a:pt x="241" y="312"/>
                    </a:lnTo>
                    <a:lnTo>
                      <a:pt x="241" y="312"/>
                    </a:lnTo>
                    <a:lnTo>
                      <a:pt x="242" y="310"/>
                    </a:lnTo>
                    <a:lnTo>
                      <a:pt x="243" y="306"/>
                    </a:lnTo>
                    <a:lnTo>
                      <a:pt x="243" y="306"/>
                    </a:lnTo>
                    <a:lnTo>
                      <a:pt x="242" y="299"/>
                    </a:lnTo>
                    <a:lnTo>
                      <a:pt x="241" y="296"/>
                    </a:lnTo>
                    <a:lnTo>
                      <a:pt x="237" y="296"/>
                    </a:lnTo>
                    <a:lnTo>
                      <a:pt x="237" y="296"/>
                    </a:lnTo>
                    <a:lnTo>
                      <a:pt x="234" y="298"/>
                    </a:lnTo>
                    <a:lnTo>
                      <a:pt x="230" y="299"/>
                    </a:lnTo>
                    <a:lnTo>
                      <a:pt x="230" y="299"/>
                    </a:lnTo>
                    <a:lnTo>
                      <a:pt x="225" y="300"/>
                    </a:lnTo>
                    <a:lnTo>
                      <a:pt x="222" y="302"/>
                    </a:lnTo>
                    <a:lnTo>
                      <a:pt x="218" y="305"/>
                    </a:lnTo>
                    <a:lnTo>
                      <a:pt x="214" y="307"/>
                    </a:lnTo>
                    <a:lnTo>
                      <a:pt x="211" y="316"/>
                    </a:lnTo>
                    <a:lnTo>
                      <a:pt x="208" y="325"/>
                    </a:lnTo>
                    <a:lnTo>
                      <a:pt x="208" y="325"/>
                    </a:lnTo>
                    <a:lnTo>
                      <a:pt x="206" y="336"/>
                    </a:lnTo>
                    <a:lnTo>
                      <a:pt x="202" y="345"/>
                    </a:lnTo>
                    <a:lnTo>
                      <a:pt x="200" y="355"/>
                    </a:lnTo>
                    <a:lnTo>
                      <a:pt x="199" y="367"/>
                    </a:lnTo>
                    <a:lnTo>
                      <a:pt x="199" y="378"/>
                    </a:lnTo>
                    <a:lnTo>
                      <a:pt x="199" y="378"/>
                    </a:lnTo>
                    <a:lnTo>
                      <a:pt x="199" y="383"/>
                    </a:lnTo>
                    <a:lnTo>
                      <a:pt x="198" y="387"/>
                    </a:lnTo>
                    <a:lnTo>
                      <a:pt x="194" y="397"/>
                    </a:lnTo>
                    <a:lnTo>
                      <a:pt x="194" y="397"/>
                    </a:lnTo>
                    <a:lnTo>
                      <a:pt x="192" y="404"/>
                    </a:lnTo>
                    <a:lnTo>
                      <a:pt x="192" y="411"/>
                    </a:lnTo>
                    <a:lnTo>
                      <a:pt x="191" y="427"/>
                    </a:lnTo>
                    <a:lnTo>
                      <a:pt x="191" y="427"/>
                    </a:lnTo>
                    <a:lnTo>
                      <a:pt x="191" y="430"/>
                    </a:lnTo>
                    <a:lnTo>
                      <a:pt x="189" y="433"/>
                    </a:lnTo>
                    <a:lnTo>
                      <a:pt x="188" y="436"/>
                    </a:lnTo>
                    <a:lnTo>
                      <a:pt x="187" y="440"/>
                    </a:lnTo>
                    <a:lnTo>
                      <a:pt x="187" y="447"/>
                    </a:lnTo>
                    <a:lnTo>
                      <a:pt x="187" y="447"/>
                    </a:lnTo>
                    <a:lnTo>
                      <a:pt x="187" y="454"/>
                    </a:lnTo>
                    <a:lnTo>
                      <a:pt x="185" y="460"/>
                    </a:lnTo>
                    <a:lnTo>
                      <a:pt x="180" y="472"/>
                    </a:lnTo>
                    <a:lnTo>
                      <a:pt x="180" y="472"/>
                    </a:lnTo>
                    <a:lnTo>
                      <a:pt x="174" y="490"/>
                    </a:lnTo>
                    <a:lnTo>
                      <a:pt x="168" y="509"/>
                    </a:lnTo>
                    <a:lnTo>
                      <a:pt x="168" y="509"/>
                    </a:lnTo>
                    <a:lnTo>
                      <a:pt x="168" y="518"/>
                    </a:lnTo>
                    <a:lnTo>
                      <a:pt x="168" y="518"/>
                    </a:lnTo>
                    <a:lnTo>
                      <a:pt x="165" y="523"/>
                    </a:lnTo>
                    <a:lnTo>
                      <a:pt x="164" y="527"/>
                    </a:lnTo>
                    <a:lnTo>
                      <a:pt x="164" y="536"/>
                    </a:lnTo>
                    <a:lnTo>
                      <a:pt x="164" y="536"/>
                    </a:lnTo>
                    <a:lnTo>
                      <a:pt x="165" y="538"/>
                    </a:lnTo>
                    <a:lnTo>
                      <a:pt x="167" y="542"/>
                    </a:lnTo>
                    <a:lnTo>
                      <a:pt x="167" y="544"/>
                    </a:lnTo>
                    <a:lnTo>
                      <a:pt x="168" y="548"/>
                    </a:lnTo>
                    <a:lnTo>
                      <a:pt x="168" y="556"/>
                    </a:lnTo>
                    <a:lnTo>
                      <a:pt x="156" y="615"/>
                    </a:lnTo>
                    <a:lnTo>
                      <a:pt x="156" y="629"/>
                    </a:lnTo>
                    <a:lnTo>
                      <a:pt x="156" y="629"/>
                    </a:lnTo>
                    <a:lnTo>
                      <a:pt x="156" y="635"/>
                    </a:lnTo>
                    <a:lnTo>
                      <a:pt x="156" y="641"/>
                    </a:lnTo>
                    <a:lnTo>
                      <a:pt x="158" y="646"/>
                    </a:lnTo>
                    <a:lnTo>
                      <a:pt x="161" y="647"/>
                    </a:lnTo>
                    <a:lnTo>
                      <a:pt x="163" y="648"/>
                    </a:lnTo>
                    <a:lnTo>
                      <a:pt x="163" y="648"/>
                    </a:lnTo>
                    <a:lnTo>
                      <a:pt x="163" y="648"/>
                    </a:lnTo>
                    <a:lnTo>
                      <a:pt x="164" y="647"/>
                    </a:lnTo>
                    <a:lnTo>
                      <a:pt x="164" y="645"/>
                    </a:lnTo>
                    <a:lnTo>
                      <a:pt x="164" y="645"/>
                    </a:lnTo>
                    <a:lnTo>
                      <a:pt x="165" y="640"/>
                    </a:lnTo>
                    <a:lnTo>
                      <a:pt x="165" y="640"/>
                    </a:lnTo>
                    <a:lnTo>
                      <a:pt x="169" y="633"/>
                    </a:lnTo>
                    <a:lnTo>
                      <a:pt x="174" y="627"/>
                    </a:lnTo>
                    <a:lnTo>
                      <a:pt x="174" y="619"/>
                    </a:lnTo>
                    <a:lnTo>
                      <a:pt x="174" y="619"/>
                    </a:lnTo>
                    <a:lnTo>
                      <a:pt x="174" y="617"/>
                    </a:lnTo>
                    <a:lnTo>
                      <a:pt x="175" y="615"/>
                    </a:lnTo>
                    <a:lnTo>
                      <a:pt x="177" y="609"/>
                    </a:lnTo>
                    <a:lnTo>
                      <a:pt x="177" y="609"/>
                    </a:lnTo>
                    <a:lnTo>
                      <a:pt x="180" y="605"/>
                    </a:lnTo>
                    <a:lnTo>
                      <a:pt x="182" y="602"/>
                    </a:lnTo>
                    <a:lnTo>
                      <a:pt x="182" y="602"/>
                    </a:lnTo>
                    <a:lnTo>
                      <a:pt x="187" y="597"/>
                    </a:lnTo>
                    <a:lnTo>
                      <a:pt x="192" y="593"/>
                    </a:lnTo>
                    <a:lnTo>
                      <a:pt x="192" y="593"/>
                    </a:lnTo>
                    <a:lnTo>
                      <a:pt x="193" y="588"/>
                    </a:lnTo>
                    <a:lnTo>
                      <a:pt x="195" y="587"/>
                    </a:lnTo>
                    <a:lnTo>
                      <a:pt x="197" y="587"/>
                    </a:lnTo>
                    <a:lnTo>
                      <a:pt x="197" y="587"/>
                    </a:lnTo>
                    <a:lnTo>
                      <a:pt x="199" y="587"/>
                    </a:lnTo>
                    <a:lnTo>
                      <a:pt x="201" y="590"/>
                    </a:lnTo>
                    <a:lnTo>
                      <a:pt x="204" y="596"/>
                    </a:lnTo>
                    <a:lnTo>
                      <a:pt x="204" y="596"/>
                    </a:lnTo>
                    <a:lnTo>
                      <a:pt x="206" y="599"/>
                    </a:lnTo>
                    <a:lnTo>
                      <a:pt x="210" y="603"/>
                    </a:lnTo>
                    <a:lnTo>
                      <a:pt x="210" y="603"/>
                    </a:lnTo>
                    <a:lnTo>
                      <a:pt x="211" y="606"/>
                    </a:lnTo>
                    <a:lnTo>
                      <a:pt x="212" y="609"/>
                    </a:lnTo>
                    <a:lnTo>
                      <a:pt x="212" y="609"/>
                    </a:lnTo>
                    <a:lnTo>
                      <a:pt x="216" y="610"/>
                    </a:lnTo>
                    <a:lnTo>
                      <a:pt x="218" y="611"/>
                    </a:lnTo>
                    <a:lnTo>
                      <a:pt x="225" y="612"/>
                    </a:lnTo>
                    <a:lnTo>
                      <a:pt x="225" y="612"/>
                    </a:lnTo>
                    <a:lnTo>
                      <a:pt x="226" y="612"/>
                    </a:lnTo>
                    <a:lnTo>
                      <a:pt x="228" y="615"/>
                    </a:lnTo>
                    <a:lnTo>
                      <a:pt x="229" y="618"/>
                    </a:lnTo>
                    <a:lnTo>
                      <a:pt x="229" y="618"/>
                    </a:lnTo>
                    <a:lnTo>
                      <a:pt x="230" y="619"/>
                    </a:lnTo>
                    <a:lnTo>
                      <a:pt x="230" y="622"/>
                    </a:lnTo>
                    <a:lnTo>
                      <a:pt x="230" y="630"/>
                    </a:lnTo>
                    <a:lnTo>
                      <a:pt x="230" y="630"/>
                    </a:lnTo>
                    <a:lnTo>
                      <a:pt x="230" y="633"/>
                    </a:lnTo>
                    <a:lnTo>
                      <a:pt x="229" y="636"/>
                    </a:lnTo>
                    <a:lnTo>
                      <a:pt x="226" y="639"/>
                    </a:lnTo>
                    <a:lnTo>
                      <a:pt x="224" y="639"/>
                    </a:lnTo>
                    <a:lnTo>
                      <a:pt x="224" y="639"/>
                    </a:lnTo>
                    <a:lnTo>
                      <a:pt x="220" y="639"/>
                    </a:lnTo>
                    <a:lnTo>
                      <a:pt x="217" y="637"/>
                    </a:lnTo>
                    <a:lnTo>
                      <a:pt x="217" y="637"/>
                    </a:lnTo>
                    <a:lnTo>
                      <a:pt x="205" y="637"/>
                    </a:lnTo>
                    <a:lnTo>
                      <a:pt x="205" y="637"/>
                    </a:lnTo>
                    <a:lnTo>
                      <a:pt x="200" y="636"/>
                    </a:lnTo>
                    <a:lnTo>
                      <a:pt x="197" y="634"/>
                    </a:lnTo>
                    <a:lnTo>
                      <a:pt x="193" y="631"/>
                    </a:lnTo>
                    <a:lnTo>
                      <a:pt x="189" y="630"/>
                    </a:lnTo>
                    <a:lnTo>
                      <a:pt x="189" y="630"/>
                    </a:lnTo>
                    <a:lnTo>
                      <a:pt x="186" y="630"/>
                    </a:lnTo>
                    <a:lnTo>
                      <a:pt x="183" y="633"/>
                    </a:lnTo>
                    <a:lnTo>
                      <a:pt x="180" y="637"/>
                    </a:lnTo>
                    <a:lnTo>
                      <a:pt x="180" y="637"/>
                    </a:lnTo>
                    <a:lnTo>
                      <a:pt x="176" y="643"/>
                    </a:lnTo>
                    <a:lnTo>
                      <a:pt x="171" y="647"/>
                    </a:lnTo>
                    <a:lnTo>
                      <a:pt x="171" y="647"/>
                    </a:lnTo>
                    <a:lnTo>
                      <a:pt x="162" y="657"/>
                    </a:lnTo>
                    <a:lnTo>
                      <a:pt x="159" y="661"/>
                    </a:lnTo>
                    <a:lnTo>
                      <a:pt x="158" y="667"/>
                    </a:lnTo>
                    <a:lnTo>
                      <a:pt x="158" y="667"/>
                    </a:lnTo>
                    <a:lnTo>
                      <a:pt x="158" y="671"/>
                    </a:lnTo>
                    <a:lnTo>
                      <a:pt x="159" y="673"/>
                    </a:lnTo>
                    <a:lnTo>
                      <a:pt x="162" y="677"/>
                    </a:lnTo>
                    <a:lnTo>
                      <a:pt x="162" y="680"/>
                    </a:lnTo>
                    <a:lnTo>
                      <a:pt x="162" y="680"/>
                    </a:lnTo>
                    <a:lnTo>
                      <a:pt x="162" y="683"/>
                    </a:lnTo>
                    <a:lnTo>
                      <a:pt x="161" y="685"/>
                    </a:lnTo>
                    <a:lnTo>
                      <a:pt x="158" y="690"/>
                    </a:lnTo>
                    <a:lnTo>
                      <a:pt x="158" y="690"/>
                    </a:lnTo>
                    <a:lnTo>
                      <a:pt x="157" y="696"/>
                    </a:lnTo>
                    <a:lnTo>
                      <a:pt x="157" y="702"/>
                    </a:lnTo>
                    <a:lnTo>
                      <a:pt x="157" y="702"/>
                    </a:lnTo>
                    <a:lnTo>
                      <a:pt x="156" y="706"/>
                    </a:lnTo>
                    <a:lnTo>
                      <a:pt x="155" y="708"/>
                    </a:lnTo>
                    <a:lnTo>
                      <a:pt x="153" y="712"/>
                    </a:lnTo>
                    <a:lnTo>
                      <a:pt x="153" y="715"/>
                    </a:lnTo>
                    <a:lnTo>
                      <a:pt x="153" y="722"/>
                    </a:lnTo>
                    <a:lnTo>
                      <a:pt x="153" y="722"/>
                    </a:lnTo>
                    <a:lnTo>
                      <a:pt x="152" y="726"/>
                    </a:lnTo>
                    <a:lnTo>
                      <a:pt x="150" y="730"/>
                    </a:lnTo>
                    <a:lnTo>
                      <a:pt x="150" y="730"/>
                    </a:lnTo>
                    <a:lnTo>
                      <a:pt x="150" y="734"/>
                    </a:lnTo>
                    <a:lnTo>
                      <a:pt x="149" y="739"/>
                    </a:lnTo>
                    <a:lnTo>
                      <a:pt x="146" y="750"/>
                    </a:lnTo>
                    <a:lnTo>
                      <a:pt x="146" y="750"/>
                    </a:lnTo>
                    <a:lnTo>
                      <a:pt x="145" y="753"/>
                    </a:lnTo>
                    <a:lnTo>
                      <a:pt x="145" y="757"/>
                    </a:lnTo>
                    <a:lnTo>
                      <a:pt x="145" y="769"/>
                    </a:lnTo>
                    <a:lnTo>
                      <a:pt x="145" y="769"/>
                    </a:lnTo>
                    <a:lnTo>
                      <a:pt x="144" y="774"/>
                    </a:lnTo>
                    <a:lnTo>
                      <a:pt x="143" y="777"/>
                    </a:lnTo>
                    <a:lnTo>
                      <a:pt x="142" y="785"/>
                    </a:lnTo>
                    <a:lnTo>
                      <a:pt x="142" y="785"/>
                    </a:lnTo>
                    <a:lnTo>
                      <a:pt x="139" y="798"/>
                    </a:lnTo>
                    <a:lnTo>
                      <a:pt x="136" y="812"/>
                    </a:lnTo>
                    <a:lnTo>
                      <a:pt x="136" y="812"/>
                    </a:lnTo>
                    <a:lnTo>
                      <a:pt x="132" y="819"/>
                    </a:lnTo>
                    <a:lnTo>
                      <a:pt x="130" y="828"/>
                    </a:lnTo>
                    <a:lnTo>
                      <a:pt x="130" y="828"/>
                    </a:lnTo>
                    <a:lnTo>
                      <a:pt x="125" y="843"/>
                    </a:lnTo>
                    <a:lnTo>
                      <a:pt x="125" y="843"/>
                    </a:lnTo>
                    <a:lnTo>
                      <a:pt x="121" y="859"/>
                    </a:lnTo>
                    <a:lnTo>
                      <a:pt x="121" y="859"/>
                    </a:lnTo>
                    <a:lnTo>
                      <a:pt x="120" y="867"/>
                    </a:lnTo>
                    <a:lnTo>
                      <a:pt x="119" y="876"/>
                    </a:lnTo>
                    <a:lnTo>
                      <a:pt x="119" y="876"/>
                    </a:lnTo>
                    <a:lnTo>
                      <a:pt x="115" y="889"/>
                    </a:lnTo>
                    <a:lnTo>
                      <a:pt x="112" y="902"/>
                    </a:lnTo>
                    <a:lnTo>
                      <a:pt x="112" y="902"/>
                    </a:lnTo>
                    <a:lnTo>
                      <a:pt x="110" y="904"/>
                    </a:lnTo>
                    <a:lnTo>
                      <a:pt x="109" y="907"/>
                    </a:lnTo>
                    <a:lnTo>
                      <a:pt x="109" y="907"/>
                    </a:lnTo>
                    <a:lnTo>
                      <a:pt x="109" y="911"/>
                    </a:lnTo>
                    <a:lnTo>
                      <a:pt x="109" y="915"/>
                    </a:lnTo>
                    <a:lnTo>
                      <a:pt x="108" y="923"/>
                    </a:lnTo>
                    <a:lnTo>
                      <a:pt x="108" y="923"/>
                    </a:lnTo>
                    <a:lnTo>
                      <a:pt x="108" y="928"/>
                    </a:lnTo>
                    <a:lnTo>
                      <a:pt x="106" y="932"/>
                    </a:lnTo>
                    <a:lnTo>
                      <a:pt x="106" y="932"/>
                    </a:lnTo>
                    <a:lnTo>
                      <a:pt x="102" y="937"/>
                    </a:lnTo>
                    <a:lnTo>
                      <a:pt x="100" y="939"/>
                    </a:lnTo>
                    <a:lnTo>
                      <a:pt x="98" y="943"/>
                    </a:lnTo>
                    <a:lnTo>
                      <a:pt x="98" y="960"/>
                    </a:lnTo>
                    <a:lnTo>
                      <a:pt x="98" y="960"/>
                    </a:lnTo>
                    <a:lnTo>
                      <a:pt x="98" y="966"/>
                    </a:lnTo>
                    <a:lnTo>
                      <a:pt x="98" y="966"/>
                    </a:lnTo>
                    <a:lnTo>
                      <a:pt x="98" y="977"/>
                    </a:lnTo>
                    <a:lnTo>
                      <a:pt x="98" y="977"/>
                    </a:lnTo>
                    <a:lnTo>
                      <a:pt x="97" y="982"/>
                    </a:lnTo>
                    <a:lnTo>
                      <a:pt x="96" y="988"/>
                    </a:lnTo>
                    <a:lnTo>
                      <a:pt x="96" y="995"/>
                    </a:lnTo>
                    <a:lnTo>
                      <a:pt x="96" y="995"/>
                    </a:lnTo>
                    <a:lnTo>
                      <a:pt x="95" y="1000"/>
                    </a:lnTo>
                    <a:lnTo>
                      <a:pt x="92" y="1005"/>
                    </a:lnTo>
                    <a:lnTo>
                      <a:pt x="89" y="1008"/>
                    </a:lnTo>
                    <a:lnTo>
                      <a:pt x="85" y="1013"/>
                    </a:lnTo>
                    <a:lnTo>
                      <a:pt x="85" y="1013"/>
                    </a:lnTo>
                    <a:lnTo>
                      <a:pt x="83" y="1018"/>
                    </a:lnTo>
                    <a:lnTo>
                      <a:pt x="82" y="1023"/>
                    </a:lnTo>
                    <a:lnTo>
                      <a:pt x="81" y="1027"/>
                    </a:lnTo>
                    <a:lnTo>
                      <a:pt x="78" y="1032"/>
                    </a:lnTo>
                    <a:lnTo>
                      <a:pt x="78" y="1032"/>
                    </a:lnTo>
                    <a:lnTo>
                      <a:pt x="75" y="1036"/>
                    </a:lnTo>
                    <a:lnTo>
                      <a:pt x="72" y="1038"/>
                    </a:lnTo>
                    <a:lnTo>
                      <a:pt x="69" y="1041"/>
                    </a:lnTo>
                    <a:lnTo>
                      <a:pt x="67" y="1044"/>
                    </a:lnTo>
                    <a:lnTo>
                      <a:pt x="67" y="1044"/>
                    </a:lnTo>
                    <a:lnTo>
                      <a:pt x="66" y="1049"/>
                    </a:lnTo>
                    <a:lnTo>
                      <a:pt x="64" y="1054"/>
                    </a:lnTo>
                    <a:lnTo>
                      <a:pt x="64" y="1054"/>
                    </a:lnTo>
                    <a:lnTo>
                      <a:pt x="60" y="1056"/>
                    </a:lnTo>
                    <a:lnTo>
                      <a:pt x="58" y="1059"/>
                    </a:lnTo>
                    <a:lnTo>
                      <a:pt x="58" y="1059"/>
                    </a:lnTo>
                    <a:lnTo>
                      <a:pt x="54" y="1065"/>
                    </a:lnTo>
                    <a:lnTo>
                      <a:pt x="52" y="1067"/>
                    </a:lnTo>
                    <a:lnTo>
                      <a:pt x="48" y="1068"/>
                    </a:lnTo>
                    <a:lnTo>
                      <a:pt x="48" y="1068"/>
                    </a:lnTo>
                    <a:lnTo>
                      <a:pt x="42" y="1071"/>
                    </a:lnTo>
                    <a:lnTo>
                      <a:pt x="37" y="1074"/>
                    </a:lnTo>
                    <a:lnTo>
                      <a:pt x="37" y="1074"/>
                    </a:lnTo>
                    <a:lnTo>
                      <a:pt x="31" y="1079"/>
                    </a:lnTo>
                    <a:lnTo>
                      <a:pt x="29" y="1081"/>
                    </a:lnTo>
                    <a:lnTo>
                      <a:pt x="26" y="1081"/>
                    </a:lnTo>
                    <a:lnTo>
                      <a:pt x="26" y="1081"/>
                    </a:lnTo>
                    <a:lnTo>
                      <a:pt x="23" y="1080"/>
                    </a:lnTo>
                    <a:lnTo>
                      <a:pt x="21" y="1079"/>
                    </a:lnTo>
                    <a:lnTo>
                      <a:pt x="21" y="1079"/>
                    </a:lnTo>
                    <a:lnTo>
                      <a:pt x="18" y="1080"/>
                    </a:lnTo>
                    <a:lnTo>
                      <a:pt x="16" y="1081"/>
                    </a:lnTo>
                    <a:lnTo>
                      <a:pt x="12" y="1085"/>
                    </a:lnTo>
                    <a:lnTo>
                      <a:pt x="12" y="1085"/>
                    </a:lnTo>
                    <a:lnTo>
                      <a:pt x="8" y="1087"/>
                    </a:lnTo>
                    <a:lnTo>
                      <a:pt x="5" y="1088"/>
                    </a:lnTo>
                    <a:lnTo>
                      <a:pt x="4" y="1091"/>
                    </a:lnTo>
                    <a:lnTo>
                      <a:pt x="4" y="1091"/>
                    </a:lnTo>
                    <a:lnTo>
                      <a:pt x="3" y="1094"/>
                    </a:lnTo>
                    <a:lnTo>
                      <a:pt x="2" y="1097"/>
                    </a:lnTo>
                    <a:lnTo>
                      <a:pt x="0" y="1099"/>
                    </a:lnTo>
                    <a:lnTo>
                      <a:pt x="0" y="1099"/>
                    </a:lnTo>
                    <a:lnTo>
                      <a:pt x="4" y="1105"/>
                    </a:lnTo>
                    <a:lnTo>
                      <a:pt x="6" y="1111"/>
                    </a:lnTo>
                    <a:lnTo>
                      <a:pt x="6" y="1111"/>
                    </a:lnTo>
                    <a:lnTo>
                      <a:pt x="9" y="1121"/>
                    </a:lnTo>
                    <a:lnTo>
                      <a:pt x="11" y="1124"/>
                    </a:lnTo>
                    <a:lnTo>
                      <a:pt x="12" y="1126"/>
                    </a:lnTo>
                    <a:lnTo>
                      <a:pt x="15" y="1126"/>
                    </a:lnTo>
                    <a:lnTo>
                      <a:pt x="15" y="1126"/>
                    </a:lnTo>
                    <a:lnTo>
                      <a:pt x="18" y="1126"/>
                    </a:lnTo>
                    <a:lnTo>
                      <a:pt x="21" y="1124"/>
                    </a:lnTo>
                    <a:lnTo>
                      <a:pt x="23" y="1123"/>
                    </a:lnTo>
                    <a:lnTo>
                      <a:pt x="27" y="1123"/>
                    </a:lnTo>
                    <a:lnTo>
                      <a:pt x="27" y="1123"/>
                    </a:lnTo>
                    <a:lnTo>
                      <a:pt x="29" y="1124"/>
                    </a:lnTo>
                    <a:lnTo>
                      <a:pt x="30" y="1126"/>
                    </a:lnTo>
                    <a:lnTo>
                      <a:pt x="33" y="1130"/>
                    </a:lnTo>
                    <a:lnTo>
                      <a:pt x="33" y="1130"/>
                    </a:lnTo>
                    <a:lnTo>
                      <a:pt x="36" y="1128"/>
                    </a:lnTo>
                    <a:lnTo>
                      <a:pt x="41" y="1126"/>
                    </a:lnTo>
                    <a:lnTo>
                      <a:pt x="41" y="1126"/>
                    </a:lnTo>
                    <a:lnTo>
                      <a:pt x="45" y="1132"/>
                    </a:lnTo>
                    <a:lnTo>
                      <a:pt x="48" y="1138"/>
                    </a:lnTo>
                    <a:lnTo>
                      <a:pt x="53" y="1141"/>
                    </a:lnTo>
                    <a:lnTo>
                      <a:pt x="55" y="1144"/>
                    </a:lnTo>
                    <a:lnTo>
                      <a:pt x="58" y="1144"/>
                    </a:lnTo>
                    <a:lnTo>
                      <a:pt x="58" y="1144"/>
                    </a:lnTo>
                    <a:lnTo>
                      <a:pt x="61" y="1144"/>
                    </a:lnTo>
                    <a:lnTo>
                      <a:pt x="63" y="1142"/>
                    </a:lnTo>
                    <a:lnTo>
                      <a:pt x="66" y="1138"/>
                    </a:lnTo>
                    <a:lnTo>
                      <a:pt x="67" y="1132"/>
                    </a:lnTo>
                    <a:lnTo>
                      <a:pt x="67" y="1126"/>
                    </a:lnTo>
                    <a:lnTo>
                      <a:pt x="67" y="1126"/>
                    </a:lnTo>
                    <a:lnTo>
                      <a:pt x="71" y="1126"/>
                    </a:lnTo>
                    <a:lnTo>
                      <a:pt x="71" y="1126"/>
                    </a:lnTo>
                    <a:lnTo>
                      <a:pt x="75" y="1126"/>
                    </a:lnTo>
                    <a:lnTo>
                      <a:pt x="78" y="1127"/>
                    </a:lnTo>
                    <a:lnTo>
                      <a:pt x="83" y="1130"/>
                    </a:lnTo>
                    <a:lnTo>
                      <a:pt x="88" y="1134"/>
                    </a:lnTo>
                    <a:lnTo>
                      <a:pt x="94" y="1138"/>
                    </a:lnTo>
                    <a:lnTo>
                      <a:pt x="94" y="1138"/>
                    </a:lnTo>
                    <a:lnTo>
                      <a:pt x="98" y="1140"/>
                    </a:lnTo>
                    <a:lnTo>
                      <a:pt x="103" y="1142"/>
                    </a:lnTo>
                    <a:lnTo>
                      <a:pt x="106" y="1146"/>
                    </a:lnTo>
                    <a:lnTo>
                      <a:pt x="107" y="1151"/>
                    </a:lnTo>
                    <a:lnTo>
                      <a:pt x="107" y="1151"/>
                    </a:lnTo>
                    <a:lnTo>
                      <a:pt x="107" y="1158"/>
                    </a:lnTo>
                    <a:lnTo>
                      <a:pt x="106" y="1164"/>
                    </a:lnTo>
                    <a:lnTo>
                      <a:pt x="102" y="1175"/>
                    </a:lnTo>
                    <a:lnTo>
                      <a:pt x="90" y="1199"/>
                    </a:lnTo>
                    <a:lnTo>
                      <a:pt x="90" y="1199"/>
                    </a:lnTo>
                    <a:lnTo>
                      <a:pt x="86" y="1203"/>
                    </a:lnTo>
                    <a:lnTo>
                      <a:pt x="83" y="1207"/>
                    </a:lnTo>
                    <a:lnTo>
                      <a:pt x="79" y="1212"/>
                    </a:lnTo>
                    <a:lnTo>
                      <a:pt x="78" y="1217"/>
                    </a:lnTo>
                    <a:lnTo>
                      <a:pt x="78" y="1217"/>
                    </a:lnTo>
                    <a:lnTo>
                      <a:pt x="79" y="1220"/>
                    </a:lnTo>
                    <a:lnTo>
                      <a:pt x="82" y="1222"/>
                    </a:lnTo>
                    <a:lnTo>
                      <a:pt x="84" y="1225"/>
                    </a:lnTo>
                    <a:lnTo>
                      <a:pt x="88" y="1225"/>
                    </a:lnTo>
                    <a:lnTo>
                      <a:pt x="88" y="1225"/>
                    </a:lnTo>
                    <a:lnTo>
                      <a:pt x="95" y="1225"/>
                    </a:lnTo>
                    <a:lnTo>
                      <a:pt x="101" y="1224"/>
                    </a:lnTo>
                    <a:lnTo>
                      <a:pt x="101" y="1224"/>
                    </a:lnTo>
                    <a:lnTo>
                      <a:pt x="108" y="1225"/>
                    </a:lnTo>
                    <a:lnTo>
                      <a:pt x="116" y="1228"/>
                    </a:lnTo>
                    <a:lnTo>
                      <a:pt x="116" y="1228"/>
                    </a:lnTo>
                    <a:lnTo>
                      <a:pt x="121" y="1212"/>
                    </a:lnTo>
                    <a:lnTo>
                      <a:pt x="124" y="1206"/>
                    </a:lnTo>
                    <a:lnTo>
                      <a:pt x="130" y="1199"/>
                    </a:lnTo>
                    <a:lnTo>
                      <a:pt x="136" y="1199"/>
                    </a:lnTo>
                    <a:lnTo>
                      <a:pt x="136" y="1199"/>
                    </a:lnTo>
                    <a:lnTo>
                      <a:pt x="137" y="1208"/>
                    </a:lnTo>
                    <a:lnTo>
                      <a:pt x="138" y="1215"/>
                    </a:lnTo>
                    <a:lnTo>
                      <a:pt x="140" y="1224"/>
                    </a:lnTo>
                    <a:lnTo>
                      <a:pt x="144" y="1230"/>
                    </a:lnTo>
                    <a:lnTo>
                      <a:pt x="149" y="1237"/>
                    </a:lnTo>
                    <a:lnTo>
                      <a:pt x="153" y="1243"/>
                    </a:lnTo>
                    <a:lnTo>
                      <a:pt x="159" y="1248"/>
                    </a:lnTo>
                    <a:lnTo>
                      <a:pt x="167" y="1254"/>
                    </a:lnTo>
                    <a:lnTo>
                      <a:pt x="167" y="1254"/>
                    </a:lnTo>
                    <a:lnTo>
                      <a:pt x="171" y="1255"/>
                    </a:lnTo>
                    <a:lnTo>
                      <a:pt x="176" y="1255"/>
                    </a:lnTo>
                    <a:lnTo>
                      <a:pt x="181" y="1255"/>
                    </a:lnTo>
                    <a:lnTo>
                      <a:pt x="186" y="1255"/>
                    </a:lnTo>
                    <a:lnTo>
                      <a:pt x="186" y="1255"/>
                    </a:lnTo>
                    <a:lnTo>
                      <a:pt x="192" y="1257"/>
                    </a:lnTo>
                    <a:lnTo>
                      <a:pt x="197" y="1260"/>
                    </a:lnTo>
                    <a:lnTo>
                      <a:pt x="206" y="1266"/>
                    </a:lnTo>
                    <a:lnTo>
                      <a:pt x="214" y="1270"/>
                    </a:lnTo>
                    <a:lnTo>
                      <a:pt x="219" y="1272"/>
                    </a:lnTo>
                    <a:lnTo>
                      <a:pt x="225" y="1273"/>
                    </a:lnTo>
                    <a:lnTo>
                      <a:pt x="225" y="1273"/>
                    </a:lnTo>
                    <a:lnTo>
                      <a:pt x="230" y="1272"/>
                    </a:lnTo>
                    <a:lnTo>
                      <a:pt x="234" y="1269"/>
                    </a:lnTo>
                    <a:lnTo>
                      <a:pt x="247" y="1278"/>
                    </a:lnTo>
                    <a:lnTo>
                      <a:pt x="260" y="1278"/>
                    </a:lnTo>
                    <a:lnTo>
                      <a:pt x="268" y="1275"/>
                    </a:lnTo>
                    <a:lnTo>
                      <a:pt x="268" y="1275"/>
                    </a:lnTo>
                    <a:lnTo>
                      <a:pt x="275" y="1276"/>
                    </a:lnTo>
                    <a:lnTo>
                      <a:pt x="278" y="1278"/>
                    </a:lnTo>
                    <a:lnTo>
                      <a:pt x="280" y="1281"/>
                    </a:lnTo>
                    <a:lnTo>
                      <a:pt x="280" y="1281"/>
                    </a:lnTo>
                    <a:lnTo>
                      <a:pt x="281" y="1285"/>
                    </a:lnTo>
                    <a:lnTo>
                      <a:pt x="281" y="1289"/>
                    </a:lnTo>
                    <a:lnTo>
                      <a:pt x="281" y="1293"/>
                    </a:lnTo>
                    <a:lnTo>
                      <a:pt x="281" y="1298"/>
                    </a:lnTo>
                    <a:lnTo>
                      <a:pt x="281" y="1298"/>
                    </a:lnTo>
                    <a:lnTo>
                      <a:pt x="285" y="1305"/>
                    </a:lnTo>
                    <a:lnTo>
                      <a:pt x="290" y="1311"/>
                    </a:lnTo>
                    <a:lnTo>
                      <a:pt x="299" y="1322"/>
                    </a:lnTo>
                    <a:lnTo>
                      <a:pt x="299" y="1322"/>
                    </a:lnTo>
                    <a:lnTo>
                      <a:pt x="302" y="1327"/>
                    </a:lnTo>
                    <a:lnTo>
                      <a:pt x="304" y="1331"/>
                    </a:lnTo>
                    <a:lnTo>
                      <a:pt x="308" y="1335"/>
                    </a:lnTo>
                    <a:lnTo>
                      <a:pt x="310" y="1336"/>
                    </a:lnTo>
                    <a:lnTo>
                      <a:pt x="313" y="1336"/>
                    </a:lnTo>
                    <a:lnTo>
                      <a:pt x="326" y="1336"/>
                    </a:lnTo>
                    <a:lnTo>
                      <a:pt x="326" y="1336"/>
                    </a:lnTo>
                    <a:lnTo>
                      <a:pt x="336" y="1336"/>
                    </a:lnTo>
                    <a:lnTo>
                      <a:pt x="346" y="1335"/>
                    </a:lnTo>
                    <a:lnTo>
                      <a:pt x="357" y="1333"/>
                    </a:lnTo>
                    <a:lnTo>
                      <a:pt x="368" y="1333"/>
                    </a:lnTo>
                    <a:lnTo>
                      <a:pt x="368" y="1333"/>
                    </a:lnTo>
                    <a:lnTo>
                      <a:pt x="382" y="1334"/>
                    </a:lnTo>
                    <a:lnTo>
                      <a:pt x="389" y="1334"/>
                    </a:lnTo>
                    <a:lnTo>
                      <a:pt x="397" y="1335"/>
                    </a:lnTo>
                    <a:lnTo>
                      <a:pt x="397" y="1335"/>
                    </a:lnTo>
                    <a:lnTo>
                      <a:pt x="399" y="1335"/>
                    </a:lnTo>
                    <a:lnTo>
                      <a:pt x="399" y="1335"/>
                    </a:lnTo>
                    <a:lnTo>
                      <a:pt x="412" y="1333"/>
                    </a:lnTo>
                    <a:lnTo>
                      <a:pt x="418" y="1333"/>
                    </a:lnTo>
                    <a:lnTo>
                      <a:pt x="421" y="1334"/>
                    </a:lnTo>
                    <a:lnTo>
                      <a:pt x="424" y="1336"/>
                    </a:lnTo>
                    <a:lnTo>
                      <a:pt x="424" y="1336"/>
                    </a:lnTo>
                    <a:lnTo>
                      <a:pt x="425" y="1337"/>
                    </a:lnTo>
                    <a:lnTo>
                      <a:pt x="426" y="1340"/>
                    </a:lnTo>
                    <a:lnTo>
                      <a:pt x="427" y="1345"/>
                    </a:lnTo>
                    <a:lnTo>
                      <a:pt x="427" y="1345"/>
                    </a:lnTo>
                    <a:lnTo>
                      <a:pt x="429" y="1347"/>
                    </a:lnTo>
                    <a:lnTo>
                      <a:pt x="431" y="1349"/>
                    </a:lnTo>
                    <a:lnTo>
                      <a:pt x="433" y="1352"/>
                    </a:lnTo>
                    <a:lnTo>
                      <a:pt x="436" y="1355"/>
                    </a:lnTo>
                    <a:lnTo>
                      <a:pt x="436" y="1355"/>
                    </a:lnTo>
                    <a:lnTo>
                      <a:pt x="440" y="1362"/>
                    </a:lnTo>
                    <a:lnTo>
                      <a:pt x="444" y="1370"/>
                    </a:lnTo>
                    <a:lnTo>
                      <a:pt x="448" y="1373"/>
                    </a:lnTo>
                    <a:lnTo>
                      <a:pt x="450" y="1376"/>
                    </a:lnTo>
                    <a:lnTo>
                      <a:pt x="454" y="1377"/>
                    </a:lnTo>
                    <a:lnTo>
                      <a:pt x="458" y="1377"/>
                    </a:lnTo>
                    <a:lnTo>
                      <a:pt x="458" y="1377"/>
                    </a:lnTo>
                    <a:lnTo>
                      <a:pt x="463" y="1377"/>
                    </a:lnTo>
                    <a:lnTo>
                      <a:pt x="467" y="1374"/>
                    </a:lnTo>
                    <a:lnTo>
                      <a:pt x="470" y="1372"/>
                    </a:lnTo>
                    <a:lnTo>
                      <a:pt x="475" y="1371"/>
                    </a:lnTo>
                    <a:lnTo>
                      <a:pt x="475" y="1371"/>
                    </a:lnTo>
                    <a:lnTo>
                      <a:pt x="488" y="1371"/>
                    </a:lnTo>
                    <a:lnTo>
                      <a:pt x="499" y="1371"/>
                    </a:lnTo>
                    <a:lnTo>
                      <a:pt x="510" y="1372"/>
                    </a:lnTo>
                    <a:lnTo>
                      <a:pt x="523" y="1372"/>
                    </a:lnTo>
                    <a:lnTo>
                      <a:pt x="523" y="1372"/>
                    </a:lnTo>
                    <a:lnTo>
                      <a:pt x="527" y="1371"/>
                    </a:lnTo>
                    <a:lnTo>
                      <a:pt x="530" y="1368"/>
                    </a:lnTo>
                    <a:lnTo>
                      <a:pt x="534" y="1366"/>
                    </a:lnTo>
                    <a:lnTo>
                      <a:pt x="539" y="1365"/>
                    </a:lnTo>
                    <a:lnTo>
                      <a:pt x="539" y="1365"/>
                    </a:lnTo>
                    <a:lnTo>
                      <a:pt x="540" y="1366"/>
                    </a:lnTo>
                    <a:lnTo>
                      <a:pt x="542" y="1366"/>
                    </a:lnTo>
                    <a:lnTo>
                      <a:pt x="543" y="1370"/>
                    </a:lnTo>
                    <a:lnTo>
                      <a:pt x="545" y="1374"/>
                    </a:lnTo>
                    <a:lnTo>
                      <a:pt x="546" y="1379"/>
                    </a:lnTo>
                    <a:lnTo>
                      <a:pt x="546" y="1379"/>
                    </a:lnTo>
                    <a:lnTo>
                      <a:pt x="547" y="1384"/>
                    </a:lnTo>
                    <a:lnTo>
                      <a:pt x="548" y="1389"/>
                    </a:lnTo>
                    <a:lnTo>
                      <a:pt x="552" y="1394"/>
                    </a:lnTo>
                    <a:lnTo>
                      <a:pt x="555" y="1397"/>
                    </a:lnTo>
                    <a:lnTo>
                      <a:pt x="555" y="1397"/>
                    </a:lnTo>
                    <a:lnTo>
                      <a:pt x="558" y="1394"/>
                    </a:lnTo>
                    <a:lnTo>
                      <a:pt x="560" y="1390"/>
                    </a:lnTo>
                    <a:lnTo>
                      <a:pt x="562" y="1383"/>
                    </a:lnTo>
                    <a:lnTo>
                      <a:pt x="565" y="1376"/>
                    </a:lnTo>
                    <a:lnTo>
                      <a:pt x="567" y="1372"/>
                    </a:lnTo>
                    <a:lnTo>
                      <a:pt x="570" y="1368"/>
                    </a:lnTo>
                    <a:lnTo>
                      <a:pt x="570" y="1368"/>
                    </a:lnTo>
                    <a:lnTo>
                      <a:pt x="578" y="1376"/>
                    </a:lnTo>
                    <a:lnTo>
                      <a:pt x="583" y="1378"/>
                    </a:lnTo>
                    <a:lnTo>
                      <a:pt x="588" y="1379"/>
                    </a:lnTo>
                    <a:lnTo>
                      <a:pt x="588" y="1379"/>
                    </a:lnTo>
                    <a:lnTo>
                      <a:pt x="633" y="1379"/>
                    </a:lnTo>
                    <a:lnTo>
                      <a:pt x="633" y="1379"/>
                    </a:lnTo>
                    <a:lnTo>
                      <a:pt x="635" y="1379"/>
                    </a:lnTo>
                    <a:lnTo>
                      <a:pt x="637" y="1377"/>
                    </a:lnTo>
                    <a:lnTo>
                      <a:pt x="639" y="1372"/>
                    </a:lnTo>
                    <a:lnTo>
                      <a:pt x="639" y="1372"/>
                    </a:lnTo>
                    <a:lnTo>
                      <a:pt x="643" y="1362"/>
                    </a:lnTo>
                    <a:lnTo>
                      <a:pt x="644" y="1352"/>
                    </a:lnTo>
                    <a:lnTo>
                      <a:pt x="644" y="1339"/>
                    </a:lnTo>
                    <a:lnTo>
                      <a:pt x="644" y="1339"/>
                    </a:lnTo>
                    <a:lnTo>
                      <a:pt x="644" y="1334"/>
                    </a:lnTo>
                    <a:lnTo>
                      <a:pt x="646" y="1329"/>
                    </a:lnTo>
                    <a:lnTo>
                      <a:pt x="650" y="1325"/>
                    </a:lnTo>
                    <a:lnTo>
                      <a:pt x="655" y="1324"/>
                    </a:lnTo>
                    <a:lnTo>
                      <a:pt x="655" y="1324"/>
                    </a:lnTo>
                    <a:lnTo>
                      <a:pt x="659" y="1325"/>
                    </a:lnTo>
                    <a:lnTo>
                      <a:pt x="662" y="1329"/>
                    </a:lnTo>
                    <a:lnTo>
                      <a:pt x="665" y="1331"/>
                    </a:lnTo>
                    <a:lnTo>
                      <a:pt x="669" y="1335"/>
                    </a:lnTo>
                    <a:lnTo>
                      <a:pt x="669" y="1335"/>
                    </a:lnTo>
                    <a:lnTo>
                      <a:pt x="677" y="1339"/>
                    </a:lnTo>
                    <a:lnTo>
                      <a:pt x="684" y="1340"/>
                    </a:lnTo>
                    <a:lnTo>
                      <a:pt x="700" y="1343"/>
                    </a:lnTo>
                    <a:lnTo>
                      <a:pt x="700" y="1343"/>
                    </a:lnTo>
                    <a:lnTo>
                      <a:pt x="705" y="1346"/>
                    </a:lnTo>
                    <a:lnTo>
                      <a:pt x="710" y="1347"/>
                    </a:lnTo>
                    <a:lnTo>
                      <a:pt x="714" y="1349"/>
                    </a:lnTo>
                    <a:lnTo>
                      <a:pt x="720" y="1351"/>
                    </a:lnTo>
                    <a:lnTo>
                      <a:pt x="735" y="1351"/>
                    </a:lnTo>
                    <a:lnTo>
                      <a:pt x="735" y="1351"/>
                    </a:lnTo>
                    <a:lnTo>
                      <a:pt x="741" y="1351"/>
                    </a:lnTo>
                    <a:lnTo>
                      <a:pt x="745" y="1354"/>
                    </a:lnTo>
                    <a:lnTo>
                      <a:pt x="749" y="1358"/>
                    </a:lnTo>
                    <a:lnTo>
                      <a:pt x="753" y="1361"/>
                    </a:lnTo>
                    <a:lnTo>
                      <a:pt x="757" y="1366"/>
                    </a:lnTo>
                    <a:lnTo>
                      <a:pt x="761" y="1370"/>
                    </a:lnTo>
                    <a:lnTo>
                      <a:pt x="766" y="1373"/>
                    </a:lnTo>
                    <a:lnTo>
                      <a:pt x="772" y="1373"/>
                    </a:lnTo>
                    <a:lnTo>
                      <a:pt x="772" y="1373"/>
                    </a:lnTo>
                    <a:lnTo>
                      <a:pt x="781" y="1373"/>
                    </a:lnTo>
                    <a:lnTo>
                      <a:pt x="790" y="1372"/>
                    </a:lnTo>
                    <a:lnTo>
                      <a:pt x="798" y="1370"/>
                    </a:lnTo>
                    <a:lnTo>
                      <a:pt x="808" y="1370"/>
                    </a:lnTo>
                    <a:lnTo>
                      <a:pt x="808" y="1370"/>
                    </a:lnTo>
                    <a:lnTo>
                      <a:pt x="817" y="1368"/>
                    </a:lnTo>
                    <a:lnTo>
                      <a:pt x="821" y="1370"/>
                    </a:lnTo>
                    <a:lnTo>
                      <a:pt x="826" y="1372"/>
                    </a:lnTo>
                    <a:lnTo>
                      <a:pt x="826" y="1372"/>
                    </a:lnTo>
                    <a:lnTo>
                      <a:pt x="828" y="1374"/>
                    </a:lnTo>
                    <a:lnTo>
                      <a:pt x="829" y="1377"/>
                    </a:lnTo>
                    <a:lnTo>
                      <a:pt x="832" y="1383"/>
                    </a:lnTo>
                    <a:lnTo>
                      <a:pt x="833" y="1389"/>
                    </a:lnTo>
                    <a:lnTo>
                      <a:pt x="834" y="1396"/>
                    </a:lnTo>
                    <a:lnTo>
                      <a:pt x="834" y="1396"/>
                    </a:lnTo>
                    <a:lnTo>
                      <a:pt x="837" y="1402"/>
                    </a:lnTo>
                    <a:lnTo>
                      <a:pt x="842" y="1408"/>
                    </a:lnTo>
                    <a:lnTo>
                      <a:pt x="848" y="1413"/>
                    </a:lnTo>
                    <a:lnTo>
                      <a:pt x="855" y="1416"/>
                    </a:lnTo>
                    <a:lnTo>
                      <a:pt x="855" y="1416"/>
                    </a:lnTo>
                    <a:lnTo>
                      <a:pt x="859" y="1414"/>
                    </a:lnTo>
                    <a:lnTo>
                      <a:pt x="861" y="1410"/>
                    </a:lnTo>
                    <a:lnTo>
                      <a:pt x="864" y="1407"/>
                    </a:lnTo>
                    <a:lnTo>
                      <a:pt x="865" y="1407"/>
                    </a:lnTo>
                    <a:lnTo>
                      <a:pt x="867" y="1406"/>
                    </a:lnTo>
                    <a:lnTo>
                      <a:pt x="867" y="1406"/>
                    </a:lnTo>
                    <a:lnTo>
                      <a:pt x="878" y="1407"/>
                    </a:lnTo>
                    <a:lnTo>
                      <a:pt x="887" y="1409"/>
                    </a:lnTo>
                    <a:lnTo>
                      <a:pt x="896" y="1412"/>
                    </a:lnTo>
                    <a:lnTo>
                      <a:pt x="906" y="1414"/>
                    </a:lnTo>
                    <a:lnTo>
                      <a:pt x="906" y="1414"/>
                    </a:lnTo>
                    <a:lnTo>
                      <a:pt x="912" y="1414"/>
                    </a:lnTo>
                    <a:lnTo>
                      <a:pt x="916" y="1414"/>
                    </a:lnTo>
                    <a:lnTo>
                      <a:pt x="920" y="1413"/>
                    </a:lnTo>
                    <a:lnTo>
                      <a:pt x="926" y="1414"/>
                    </a:lnTo>
                    <a:lnTo>
                      <a:pt x="926" y="1414"/>
                    </a:lnTo>
                    <a:lnTo>
                      <a:pt x="930" y="1416"/>
                    </a:lnTo>
                    <a:lnTo>
                      <a:pt x="931" y="1420"/>
                    </a:lnTo>
                    <a:lnTo>
                      <a:pt x="932" y="1425"/>
                    </a:lnTo>
                    <a:lnTo>
                      <a:pt x="932" y="1429"/>
                    </a:lnTo>
                    <a:lnTo>
                      <a:pt x="932" y="1429"/>
                    </a:lnTo>
                    <a:lnTo>
                      <a:pt x="932" y="1434"/>
                    </a:lnTo>
                    <a:lnTo>
                      <a:pt x="931" y="1439"/>
                    </a:lnTo>
                    <a:lnTo>
                      <a:pt x="930" y="1450"/>
                    </a:lnTo>
                    <a:lnTo>
                      <a:pt x="930" y="1450"/>
                    </a:lnTo>
                    <a:lnTo>
                      <a:pt x="937" y="1451"/>
                    </a:lnTo>
                    <a:lnTo>
                      <a:pt x="943" y="1452"/>
                    </a:lnTo>
                    <a:lnTo>
                      <a:pt x="943" y="1452"/>
                    </a:lnTo>
                    <a:lnTo>
                      <a:pt x="950" y="1453"/>
                    </a:lnTo>
                    <a:lnTo>
                      <a:pt x="952" y="1455"/>
                    </a:lnTo>
                    <a:lnTo>
                      <a:pt x="956" y="1458"/>
                    </a:lnTo>
                    <a:lnTo>
                      <a:pt x="956" y="1458"/>
                    </a:lnTo>
                    <a:lnTo>
                      <a:pt x="959" y="1462"/>
                    </a:lnTo>
                    <a:lnTo>
                      <a:pt x="962" y="1463"/>
                    </a:lnTo>
                    <a:lnTo>
                      <a:pt x="963" y="1467"/>
                    </a:lnTo>
                    <a:lnTo>
                      <a:pt x="963" y="1467"/>
                    </a:lnTo>
                    <a:lnTo>
                      <a:pt x="967" y="1477"/>
                    </a:lnTo>
                    <a:lnTo>
                      <a:pt x="969" y="1481"/>
                    </a:lnTo>
                    <a:lnTo>
                      <a:pt x="971" y="1482"/>
                    </a:lnTo>
                    <a:lnTo>
                      <a:pt x="974" y="1482"/>
                    </a:lnTo>
                    <a:lnTo>
                      <a:pt x="974" y="1482"/>
                    </a:lnTo>
                    <a:lnTo>
                      <a:pt x="975" y="1489"/>
                    </a:lnTo>
                    <a:lnTo>
                      <a:pt x="976" y="1495"/>
                    </a:lnTo>
                    <a:lnTo>
                      <a:pt x="980" y="1501"/>
                    </a:lnTo>
                    <a:lnTo>
                      <a:pt x="985" y="1506"/>
                    </a:lnTo>
                    <a:lnTo>
                      <a:pt x="991" y="1511"/>
                    </a:lnTo>
                    <a:lnTo>
                      <a:pt x="997" y="1513"/>
                    </a:lnTo>
                    <a:lnTo>
                      <a:pt x="1004" y="1516"/>
                    </a:lnTo>
                    <a:lnTo>
                      <a:pt x="1011" y="1516"/>
                    </a:lnTo>
                    <a:lnTo>
                      <a:pt x="1011" y="1516"/>
                    </a:lnTo>
                    <a:lnTo>
                      <a:pt x="1014" y="1516"/>
                    </a:lnTo>
                    <a:lnTo>
                      <a:pt x="1018" y="1514"/>
                    </a:lnTo>
                    <a:lnTo>
                      <a:pt x="1024" y="1511"/>
                    </a:lnTo>
                    <a:lnTo>
                      <a:pt x="1037" y="1501"/>
                    </a:lnTo>
                    <a:lnTo>
                      <a:pt x="1037" y="1501"/>
                    </a:lnTo>
                    <a:lnTo>
                      <a:pt x="1044" y="1498"/>
                    </a:lnTo>
                    <a:lnTo>
                      <a:pt x="1052" y="1495"/>
                    </a:lnTo>
                    <a:lnTo>
                      <a:pt x="1060" y="1494"/>
                    </a:lnTo>
                    <a:lnTo>
                      <a:pt x="1069" y="1494"/>
                    </a:lnTo>
                    <a:lnTo>
                      <a:pt x="1069" y="1494"/>
                    </a:lnTo>
                    <a:lnTo>
                      <a:pt x="1080" y="1495"/>
                    </a:lnTo>
                    <a:lnTo>
                      <a:pt x="1089" y="1498"/>
                    </a:lnTo>
                    <a:lnTo>
                      <a:pt x="1098" y="1502"/>
                    </a:lnTo>
                    <a:lnTo>
                      <a:pt x="1105" y="1507"/>
                    </a:lnTo>
                    <a:lnTo>
                      <a:pt x="1114" y="1512"/>
                    </a:lnTo>
                    <a:lnTo>
                      <a:pt x="1122" y="1516"/>
                    </a:lnTo>
                    <a:lnTo>
                      <a:pt x="1132" y="1519"/>
                    </a:lnTo>
                    <a:lnTo>
                      <a:pt x="1142" y="1520"/>
                    </a:lnTo>
                    <a:lnTo>
                      <a:pt x="1142" y="1520"/>
                    </a:lnTo>
                    <a:lnTo>
                      <a:pt x="1145" y="1519"/>
                    </a:lnTo>
                    <a:lnTo>
                      <a:pt x="1147" y="1519"/>
                    </a:lnTo>
                    <a:lnTo>
                      <a:pt x="1151" y="1516"/>
                    </a:lnTo>
                    <a:lnTo>
                      <a:pt x="1154" y="1513"/>
                    </a:lnTo>
                    <a:lnTo>
                      <a:pt x="1157" y="1512"/>
                    </a:lnTo>
                    <a:lnTo>
                      <a:pt x="1159" y="1512"/>
                    </a:lnTo>
                    <a:lnTo>
                      <a:pt x="1159" y="1512"/>
                    </a:lnTo>
                    <a:lnTo>
                      <a:pt x="1162" y="1512"/>
                    </a:lnTo>
                    <a:lnTo>
                      <a:pt x="1164" y="1513"/>
                    </a:lnTo>
                    <a:lnTo>
                      <a:pt x="1166" y="1517"/>
                    </a:lnTo>
                    <a:lnTo>
                      <a:pt x="1170" y="1520"/>
                    </a:lnTo>
                    <a:lnTo>
                      <a:pt x="1171" y="1523"/>
                    </a:lnTo>
                    <a:lnTo>
                      <a:pt x="1174" y="1524"/>
                    </a:lnTo>
                    <a:lnTo>
                      <a:pt x="1174" y="1524"/>
                    </a:lnTo>
                    <a:lnTo>
                      <a:pt x="1175" y="1519"/>
                    </a:lnTo>
                    <a:lnTo>
                      <a:pt x="1176" y="1516"/>
                    </a:lnTo>
                    <a:lnTo>
                      <a:pt x="1176" y="1511"/>
                    </a:lnTo>
                    <a:lnTo>
                      <a:pt x="1177" y="1507"/>
                    </a:lnTo>
                    <a:lnTo>
                      <a:pt x="1177" y="1507"/>
                    </a:lnTo>
                    <a:lnTo>
                      <a:pt x="1181" y="1502"/>
                    </a:lnTo>
                    <a:lnTo>
                      <a:pt x="1184" y="1500"/>
                    </a:lnTo>
                    <a:lnTo>
                      <a:pt x="1194" y="1498"/>
                    </a:lnTo>
                    <a:lnTo>
                      <a:pt x="1194" y="1498"/>
                    </a:lnTo>
                    <a:lnTo>
                      <a:pt x="1202" y="1495"/>
                    </a:lnTo>
                    <a:lnTo>
                      <a:pt x="1209" y="1492"/>
                    </a:lnTo>
                    <a:lnTo>
                      <a:pt x="1209" y="1492"/>
                    </a:lnTo>
                    <a:lnTo>
                      <a:pt x="1221" y="1485"/>
                    </a:lnTo>
                    <a:lnTo>
                      <a:pt x="1232" y="1479"/>
                    </a:lnTo>
                    <a:lnTo>
                      <a:pt x="1237" y="1476"/>
                    </a:lnTo>
                    <a:lnTo>
                      <a:pt x="1243" y="1474"/>
                    </a:lnTo>
                    <a:lnTo>
                      <a:pt x="1249" y="1473"/>
                    </a:lnTo>
                    <a:lnTo>
                      <a:pt x="1256" y="1471"/>
                    </a:lnTo>
                    <a:lnTo>
                      <a:pt x="1256" y="1471"/>
                    </a:lnTo>
                    <a:lnTo>
                      <a:pt x="1257" y="1473"/>
                    </a:lnTo>
                    <a:lnTo>
                      <a:pt x="1258" y="1474"/>
                    </a:lnTo>
                    <a:lnTo>
                      <a:pt x="1261" y="1475"/>
                    </a:lnTo>
                    <a:lnTo>
                      <a:pt x="1262" y="1476"/>
                    </a:lnTo>
                    <a:lnTo>
                      <a:pt x="1262" y="1476"/>
                    </a:lnTo>
                    <a:lnTo>
                      <a:pt x="1273" y="1483"/>
                    </a:lnTo>
                    <a:lnTo>
                      <a:pt x="1273" y="1483"/>
                    </a:lnTo>
                    <a:lnTo>
                      <a:pt x="1284" y="1488"/>
                    </a:lnTo>
                    <a:lnTo>
                      <a:pt x="1293" y="1493"/>
                    </a:lnTo>
                    <a:lnTo>
                      <a:pt x="1315" y="1498"/>
                    </a:lnTo>
                    <a:lnTo>
                      <a:pt x="1315" y="1498"/>
                    </a:lnTo>
                    <a:lnTo>
                      <a:pt x="1315" y="1496"/>
                    </a:lnTo>
                    <a:lnTo>
                      <a:pt x="1315" y="1496"/>
                    </a:lnTo>
                    <a:lnTo>
                      <a:pt x="1316" y="1494"/>
                    </a:lnTo>
                    <a:lnTo>
                      <a:pt x="1316" y="1492"/>
                    </a:lnTo>
                    <a:lnTo>
                      <a:pt x="1316" y="1492"/>
                    </a:lnTo>
                    <a:lnTo>
                      <a:pt x="1316" y="1487"/>
                    </a:lnTo>
                    <a:lnTo>
                      <a:pt x="1313" y="1483"/>
                    </a:lnTo>
                    <a:lnTo>
                      <a:pt x="1311" y="1480"/>
                    </a:lnTo>
                    <a:lnTo>
                      <a:pt x="1307" y="1477"/>
                    </a:lnTo>
                    <a:lnTo>
                      <a:pt x="1307" y="1477"/>
                    </a:lnTo>
                    <a:lnTo>
                      <a:pt x="1303" y="1474"/>
                    </a:lnTo>
                    <a:lnTo>
                      <a:pt x="1301" y="1473"/>
                    </a:lnTo>
                    <a:lnTo>
                      <a:pt x="1300" y="1470"/>
                    </a:lnTo>
                    <a:lnTo>
                      <a:pt x="1300" y="1470"/>
                    </a:lnTo>
                    <a:lnTo>
                      <a:pt x="1301" y="1463"/>
                    </a:lnTo>
                    <a:lnTo>
                      <a:pt x="1303" y="1456"/>
                    </a:lnTo>
                    <a:lnTo>
                      <a:pt x="1303" y="1456"/>
                    </a:lnTo>
                    <a:lnTo>
                      <a:pt x="1303" y="1453"/>
                    </a:lnTo>
                    <a:lnTo>
                      <a:pt x="1301" y="1451"/>
                    </a:lnTo>
                    <a:lnTo>
                      <a:pt x="1297" y="1449"/>
                    </a:lnTo>
                    <a:lnTo>
                      <a:pt x="1297" y="1449"/>
                    </a:lnTo>
                    <a:lnTo>
                      <a:pt x="1291" y="1446"/>
                    </a:lnTo>
                    <a:lnTo>
                      <a:pt x="1287" y="1445"/>
                    </a:lnTo>
                    <a:lnTo>
                      <a:pt x="1285" y="1441"/>
                    </a:lnTo>
                    <a:lnTo>
                      <a:pt x="1285" y="1441"/>
                    </a:lnTo>
                    <a:lnTo>
                      <a:pt x="1281" y="1438"/>
                    </a:lnTo>
                    <a:lnTo>
                      <a:pt x="1279" y="1433"/>
                    </a:lnTo>
                    <a:lnTo>
                      <a:pt x="1276" y="1428"/>
                    </a:lnTo>
                    <a:lnTo>
                      <a:pt x="1276" y="1422"/>
                    </a:lnTo>
                    <a:lnTo>
                      <a:pt x="1276" y="1422"/>
                    </a:lnTo>
                    <a:lnTo>
                      <a:pt x="1278" y="1416"/>
                    </a:lnTo>
                    <a:lnTo>
                      <a:pt x="1279" y="1410"/>
                    </a:lnTo>
                    <a:lnTo>
                      <a:pt x="1280" y="1406"/>
                    </a:lnTo>
                    <a:lnTo>
                      <a:pt x="1281" y="1400"/>
                    </a:lnTo>
                    <a:lnTo>
                      <a:pt x="1281" y="1400"/>
                    </a:lnTo>
                    <a:lnTo>
                      <a:pt x="1280" y="1396"/>
                    </a:lnTo>
                    <a:lnTo>
                      <a:pt x="1280" y="1396"/>
                    </a:lnTo>
                    <a:lnTo>
                      <a:pt x="1281" y="1395"/>
                    </a:lnTo>
                    <a:lnTo>
                      <a:pt x="1281" y="1395"/>
                    </a:lnTo>
                    <a:lnTo>
                      <a:pt x="1280" y="1385"/>
                    </a:lnTo>
                    <a:lnTo>
                      <a:pt x="1280" y="1349"/>
                    </a:lnTo>
                    <a:lnTo>
                      <a:pt x="1280" y="1349"/>
                    </a:lnTo>
                    <a:lnTo>
                      <a:pt x="1281" y="1331"/>
                    </a:lnTo>
                    <a:lnTo>
                      <a:pt x="1281" y="1331"/>
                    </a:lnTo>
                    <a:lnTo>
                      <a:pt x="1281" y="1328"/>
                    </a:lnTo>
                    <a:lnTo>
                      <a:pt x="1281" y="1323"/>
                    </a:lnTo>
                    <a:lnTo>
                      <a:pt x="1281" y="1323"/>
                    </a:lnTo>
                    <a:lnTo>
                      <a:pt x="1286" y="1315"/>
                    </a:lnTo>
                    <a:lnTo>
                      <a:pt x="1288" y="1311"/>
                    </a:lnTo>
                    <a:lnTo>
                      <a:pt x="1288" y="1306"/>
                    </a:lnTo>
                    <a:lnTo>
                      <a:pt x="1288" y="1306"/>
                    </a:lnTo>
                    <a:lnTo>
                      <a:pt x="1288" y="1304"/>
                    </a:lnTo>
                    <a:lnTo>
                      <a:pt x="1287" y="1301"/>
                    </a:lnTo>
                    <a:lnTo>
                      <a:pt x="1284" y="1297"/>
                    </a:lnTo>
                    <a:lnTo>
                      <a:pt x="1284" y="1297"/>
                    </a:lnTo>
                    <a:lnTo>
                      <a:pt x="1281" y="1292"/>
                    </a:lnTo>
                    <a:lnTo>
                      <a:pt x="1281" y="1286"/>
                    </a:lnTo>
                    <a:lnTo>
                      <a:pt x="1281" y="1286"/>
                    </a:lnTo>
                    <a:lnTo>
                      <a:pt x="1282" y="1276"/>
                    </a:lnTo>
                    <a:lnTo>
                      <a:pt x="1284" y="1273"/>
                    </a:lnTo>
                    <a:lnTo>
                      <a:pt x="1286" y="1269"/>
                    </a:lnTo>
                    <a:lnTo>
                      <a:pt x="1286" y="1269"/>
                    </a:lnTo>
                    <a:lnTo>
                      <a:pt x="1291" y="1264"/>
                    </a:lnTo>
                    <a:lnTo>
                      <a:pt x="1293" y="1262"/>
                    </a:lnTo>
                    <a:lnTo>
                      <a:pt x="1294" y="1258"/>
                    </a:lnTo>
                    <a:lnTo>
                      <a:pt x="1294" y="1258"/>
                    </a:lnTo>
                    <a:lnTo>
                      <a:pt x="1293" y="1257"/>
                    </a:lnTo>
                    <a:lnTo>
                      <a:pt x="1292" y="1256"/>
                    </a:lnTo>
                    <a:lnTo>
                      <a:pt x="1288" y="1255"/>
                    </a:lnTo>
                    <a:lnTo>
                      <a:pt x="1285" y="1254"/>
                    </a:lnTo>
                    <a:lnTo>
                      <a:pt x="1284" y="1252"/>
                    </a:lnTo>
                    <a:lnTo>
                      <a:pt x="1284" y="1251"/>
                    </a:lnTo>
                    <a:lnTo>
                      <a:pt x="1284" y="1251"/>
                    </a:lnTo>
                    <a:lnTo>
                      <a:pt x="1285" y="1242"/>
                    </a:lnTo>
                    <a:lnTo>
                      <a:pt x="1287" y="1233"/>
                    </a:lnTo>
                    <a:lnTo>
                      <a:pt x="1287" y="1233"/>
                    </a:lnTo>
                    <a:lnTo>
                      <a:pt x="1291" y="1243"/>
                    </a:lnTo>
                    <a:lnTo>
                      <a:pt x="1293" y="1251"/>
                    </a:lnTo>
                    <a:lnTo>
                      <a:pt x="1297" y="1251"/>
                    </a:lnTo>
                    <a:lnTo>
                      <a:pt x="1297" y="1251"/>
                    </a:lnTo>
                    <a:lnTo>
                      <a:pt x="1299" y="1249"/>
                    </a:lnTo>
                    <a:lnTo>
                      <a:pt x="1300" y="1245"/>
                    </a:lnTo>
                    <a:lnTo>
                      <a:pt x="1306" y="1240"/>
                    </a:lnTo>
                    <a:lnTo>
                      <a:pt x="1306" y="1240"/>
                    </a:lnTo>
                    <a:lnTo>
                      <a:pt x="1313" y="1228"/>
                    </a:lnTo>
                    <a:lnTo>
                      <a:pt x="1313" y="1228"/>
                    </a:lnTo>
                    <a:lnTo>
                      <a:pt x="1318" y="1224"/>
                    </a:lnTo>
                    <a:lnTo>
                      <a:pt x="1319" y="1220"/>
                    </a:lnTo>
                    <a:lnTo>
                      <a:pt x="1322" y="1218"/>
                    </a:lnTo>
                    <a:lnTo>
                      <a:pt x="1322" y="1218"/>
                    </a:lnTo>
                    <a:lnTo>
                      <a:pt x="1324" y="1211"/>
                    </a:lnTo>
                    <a:lnTo>
                      <a:pt x="1328" y="1205"/>
                    </a:lnTo>
                    <a:lnTo>
                      <a:pt x="1328" y="1205"/>
                    </a:lnTo>
                    <a:lnTo>
                      <a:pt x="1330" y="1200"/>
                    </a:lnTo>
                    <a:lnTo>
                      <a:pt x="1333" y="1196"/>
                    </a:lnTo>
                    <a:lnTo>
                      <a:pt x="1333" y="1196"/>
                    </a:lnTo>
                    <a:lnTo>
                      <a:pt x="1333" y="1193"/>
                    </a:lnTo>
                    <a:lnTo>
                      <a:pt x="1334" y="1190"/>
                    </a:lnTo>
                    <a:lnTo>
                      <a:pt x="1334" y="1190"/>
                    </a:lnTo>
                    <a:lnTo>
                      <a:pt x="1336" y="1189"/>
                    </a:lnTo>
                    <a:lnTo>
                      <a:pt x="1339" y="1188"/>
                    </a:lnTo>
                    <a:lnTo>
                      <a:pt x="1345" y="1185"/>
                    </a:lnTo>
                    <a:lnTo>
                      <a:pt x="1345" y="1185"/>
                    </a:lnTo>
                    <a:lnTo>
                      <a:pt x="1348" y="1184"/>
                    </a:lnTo>
                    <a:lnTo>
                      <a:pt x="1352" y="1182"/>
                    </a:lnTo>
                    <a:lnTo>
                      <a:pt x="1352" y="1182"/>
                    </a:lnTo>
                    <a:lnTo>
                      <a:pt x="1353" y="1182"/>
                    </a:lnTo>
                    <a:lnTo>
                      <a:pt x="1355" y="1182"/>
                    </a:lnTo>
                    <a:lnTo>
                      <a:pt x="1355" y="1182"/>
                    </a:lnTo>
                    <a:lnTo>
                      <a:pt x="1359" y="1181"/>
                    </a:lnTo>
                    <a:lnTo>
                      <a:pt x="1360" y="1178"/>
                    </a:lnTo>
                    <a:lnTo>
                      <a:pt x="1362" y="1175"/>
                    </a:lnTo>
                    <a:lnTo>
                      <a:pt x="1362" y="1172"/>
                    </a:lnTo>
                    <a:lnTo>
                      <a:pt x="1362" y="1172"/>
                    </a:lnTo>
                    <a:lnTo>
                      <a:pt x="1365" y="1171"/>
                    </a:lnTo>
                    <a:lnTo>
                      <a:pt x="1365" y="1171"/>
                    </a:lnTo>
                    <a:lnTo>
                      <a:pt x="1370" y="1172"/>
                    </a:lnTo>
                    <a:lnTo>
                      <a:pt x="1370" y="1172"/>
                    </a:lnTo>
                    <a:lnTo>
                      <a:pt x="1373" y="1171"/>
                    </a:lnTo>
                    <a:lnTo>
                      <a:pt x="1377" y="1170"/>
                    </a:lnTo>
                    <a:lnTo>
                      <a:pt x="1380" y="1167"/>
                    </a:lnTo>
                    <a:lnTo>
                      <a:pt x="1385" y="1166"/>
                    </a:lnTo>
                    <a:lnTo>
                      <a:pt x="1385" y="1166"/>
                    </a:lnTo>
                    <a:lnTo>
                      <a:pt x="1386" y="1166"/>
                    </a:lnTo>
                    <a:lnTo>
                      <a:pt x="1388" y="1167"/>
                    </a:lnTo>
                    <a:lnTo>
                      <a:pt x="1389" y="1171"/>
                    </a:lnTo>
                    <a:lnTo>
                      <a:pt x="1389" y="1171"/>
                    </a:lnTo>
                    <a:lnTo>
                      <a:pt x="1391" y="1173"/>
                    </a:lnTo>
                    <a:lnTo>
                      <a:pt x="1395" y="1175"/>
                    </a:lnTo>
                    <a:lnTo>
                      <a:pt x="1395" y="1175"/>
                    </a:lnTo>
                    <a:lnTo>
                      <a:pt x="1400" y="1173"/>
                    </a:lnTo>
                    <a:lnTo>
                      <a:pt x="1400" y="1173"/>
                    </a:lnTo>
                    <a:lnTo>
                      <a:pt x="1402" y="1175"/>
                    </a:lnTo>
                    <a:lnTo>
                      <a:pt x="1403" y="1175"/>
                    </a:lnTo>
                    <a:lnTo>
                      <a:pt x="1406" y="1176"/>
                    </a:lnTo>
                    <a:lnTo>
                      <a:pt x="1408" y="1176"/>
                    </a:lnTo>
                    <a:lnTo>
                      <a:pt x="1408" y="1176"/>
                    </a:lnTo>
                    <a:lnTo>
                      <a:pt x="1409" y="1176"/>
                    </a:lnTo>
                    <a:lnTo>
                      <a:pt x="1411" y="1175"/>
                    </a:lnTo>
                    <a:lnTo>
                      <a:pt x="1414" y="1170"/>
                    </a:lnTo>
                    <a:lnTo>
                      <a:pt x="1414" y="1170"/>
                    </a:lnTo>
                    <a:lnTo>
                      <a:pt x="1417" y="1167"/>
                    </a:lnTo>
                    <a:lnTo>
                      <a:pt x="1422" y="1163"/>
                    </a:lnTo>
                    <a:lnTo>
                      <a:pt x="1422" y="1163"/>
                    </a:lnTo>
                    <a:lnTo>
                      <a:pt x="1423" y="1161"/>
                    </a:lnTo>
                    <a:lnTo>
                      <a:pt x="1426" y="1159"/>
                    </a:lnTo>
                    <a:lnTo>
                      <a:pt x="1426" y="1159"/>
                    </a:lnTo>
                    <a:lnTo>
                      <a:pt x="1431" y="1152"/>
                    </a:lnTo>
                    <a:lnTo>
                      <a:pt x="1437" y="1146"/>
                    </a:lnTo>
                    <a:lnTo>
                      <a:pt x="1437" y="1146"/>
                    </a:lnTo>
                    <a:lnTo>
                      <a:pt x="1440" y="1142"/>
                    </a:lnTo>
                    <a:lnTo>
                      <a:pt x="1445" y="1141"/>
                    </a:lnTo>
                    <a:lnTo>
                      <a:pt x="1445" y="1141"/>
                    </a:lnTo>
                    <a:lnTo>
                      <a:pt x="1451" y="1141"/>
                    </a:lnTo>
                    <a:lnTo>
                      <a:pt x="1453" y="1140"/>
                    </a:lnTo>
                    <a:lnTo>
                      <a:pt x="1456" y="1139"/>
                    </a:lnTo>
                    <a:lnTo>
                      <a:pt x="1456" y="1139"/>
                    </a:lnTo>
                    <a:lnTo>
                      <a:pt x="1457" y="1136"/>
                    </a:lnTo>
                    <a:lnTo>
                      <a:pt x="1458" y="1133"/>
                    </a:lnTo>
                    <a:lnTo>
                      <a:pt x="1459" y="1130"/>
                    </a:lnTo>
                    <a:lnTo>
                      <a:pt x="1462" y="1128"/>
                    </a:lnTo>
                    <a:lnTo>
                      <a:pt x="1462" y="1128"/>
                    </a:lnTo>
                    <a:lnTo>
                      <a:pt x="1463" y="1127"/>
                    </a:lnTo>
                    <a:lnTo>
                      <a:pt x="1464" y="1127"/>
                    </a:lnTo>
                    <a:lnTo>
                      <a:pt x="1469" y="1127"/>
                    </a:lnTo>
                    <a:lnTo>
                      <a:pt x="1469" y="1127"/>
                    </a:lnTo>
                    <a:lnTo>
                      <a:pt x="1474" y="1123"/>
                    </a:lnTo>
                    <a:lnTo>
                      <a:pt x="1477" y="1120"/>
                    </a:lnTo>
                    <a:lnTo>
                      <a:pt x="1486" y="1114"/>
                    </a:lnTo>
                    <a:lnTo>
                      <a:pt x="1486" y="1114"/>
                    </a:lnTo>
                    <a:lnTo>
                      <a:pt x="1495" y="1105"/>
                    </a:lnTo>
                    <a:lnTo>
                      <a:pt x="1504" y="1098"/>
                    </a:lnTo>
                    <a:lnTo>
                      <a:pt x="1519" y="1081"/>
                    </a:lnTo>
                    <a:lnTo>
                      <a:pt x="1519" y="1081"/>
                    </a:lnTo>
                    <a:lnTo>
                      <a:pt x="1523" y="1078"/>
                    </a:lnTo>
                    <a:lnTo>
                      <a:pt x="1526" y="1074"/>
                    </a:lnTo>
                    <a:lnTo>
                      <a:pt x="1526" y="1074"/>
                    </a:lnTo>
                    <a:lnTo>
                      <a:pt x="1532" y="1073"/>
                    </a:lnTo>
                    <a:lnTo>
                      <a:pt x="1532" y="1073"/>
                    </a:lnTo>
                    <a:lnTo>
                      <a:pt x="1533" y="1072"/>
                    </a:lnTo>
                    <a:lnTo>
                      <a:pt x="1535" y="1069"/>
                    </a:lnTo>
                    <a:lnTo>
                      <a:pt x="1537" y="1068"/>
                    </a:lnTo>
                    <a:lnTo>
                      <a:pt x="1538" y="1067"/>
                    </a:lnTo>
                    <a:lnTo>
                      <a:pt x="1538" y="1067"/>
                    </a:lnTo>
                    <a:lnTo>
                      <a:pt x="1545" y="1063"/>
                    </a:lnTo>
                    <a:lnTo>
                      <a:pt x="1553" y="1062"/>
                    </a:lnTo>
                    <a:lnTo>
                      <a:pt x="1553" y="1062"/>
                    </a:lnTo>
                    <a:lnTo>
                      <a:pt x="1562" y="1062"/>
                    </a:lnTo>
                    <a:lnTo>
                      <a:pt x="1562" y="1062"/>
                    </a:lnTo>
                    <a:lnTo>
                      <a:pt x="1563" y="1062"/>
                    </a:lnTo>
                    <a:lnTo>
                      <a:pt x="1563" y="1063"/>
                    </a:lnTo>
                    <a:lnTo>
                      <a:pt x="1563" y="1063"/>
                    </a:lnTo>
                    <a:lnTo>
                      <a:pt x="1569" y="1063"/>
                    </a:lnTo>
                    <a:lnTo>
                      <a:pt x="1572" y="1065"/>
                    </a:lnTo>
                    <a:lnTo>
                      <a:pt x="1572" y="1066"/>
                    </a:lnTo>
                    <a:lnTo>
                      <a:pt x="1572" y="1066"/>
                    </a:lnTo>
                    <a:lnTo>
                      <a:pt x="1572" y="1069"/>
                    </a:lnTo>
                    <a:lnTo>
                      <a:pt x="1571" y="1072"/>
                    </a:lnTo>
                    <a:lnTo>
                      <a:pt x="1569" y="1074"/>
                    </a:lnTo>
                    <a:lnTo>
                      <a:pt x="1568" y="1077"/>
                    </a:lnTo>
                    <a:lnTo>
                      <a:pt x="1568" y="1077"/>
                    </a:lnTo>
                    <a:lnTo>
                      <a:pt x="1568" y="1085"/>
                    </a:lnTo>
                    <a:lnTo>
                      <a:pt x="1569" y="1088"/>
                    </a:lnTo>
                    <a:lnTo>
                      <a:pt x="1572" y="1092"/>
                    </a:lnTo>
                    <a:lnTo>
                      <a:pt x="1572" y="1092"/>
                    </a:lnTo>
                    <a:lnTo>
                      <a:pt x="1577" y="1094"/>
                    </a:lnTo>
                    <a:lnTo>
                      <a:pt x="1581" y="1097"/>
                    </a:lnTo>
                    <a:lnTo>
                      <a:pt x="1581" y="1097"/>
                    </a:lnTo>
                    <a:lnTo>
                      <a:pt x="1588" y="1102"/>
                    </a:lnTo>
                    <a:lnTo>
                      <a:pt x="1592" y="1103"/>
                    </a:lnTo>
                    <a:lnTo>
                      <a:pt x="1596" y="1104"/>
                    </a:lnTo>
                    <a:lnTo>
                      <a:pt x="1603" y="1104"/>
                    </a:lnTo>
                    <a:lnTo>
                      <a:pt x="1603" y="1104"/>
                    </a:lnTo>
                    <a:lnTo>
                      <a:pt x="1606" y="1104"/>
                    </a:lnTo>
                    <a:lnTo>
                      <a:pt x="1609" y="1105"/>
                    </a:lnTo>
                    <a:lnTo>
                      <a:pt x="1609" y="1105"/>
                    </a:lnTo>
                    <a:lnTo>
                      <a:pt x="1621" y="1088"/>
                    </a:lnTo>
                    <a:lnTo>
                      <a:pt x="1628" y="1081"/>
                    </a:lnTo>
                    <a:lnTo>
                      <a:pt x="1638" y="1075"/>
                    </a:lnTo>
                    <a:lnTo>
                      <a:pt x="1638" y="1075"/>
                    </a:lnTo>
                    <a:lnTo>
                      <a:pt x="1645" y="1072"/>
                    </a:lnTo>
                    <a:lnTo>
                      <a:pt x="1649" y="1068"/>
                    </a:lnTo>
                    <a:lnTo>
                      <a:pt x="1655" y="1065"/>
                    </a:lnTo>
                    <a:lnTo>
                      <a:pt x="1661" y="1060"/>
                    </a:lnTo>
                    <a:lnTo>
                      <a:pt x="1661" y="1060"/>
                    </a:lnTo>
                    <a:lnTo>
                      <a:pt x="1665" y="1059"/>
                    </a:lnTo>
                    <a:lnTo>
                      <a:pt x="1669" y="1059"/>
                    </a:lnTo>
                    <a:lnTo>
                      <a:pt x="1671" y="1056"/>
                    </a:lnTo>
                    <a:lnTo>
                      <a:pt x="1672" y="1054"/>
                    </a:lnTo>
                    <a:lnTo>
                      <a:pt x="1672" y="1054"/>
                    </a:lnTo>
                    <a:lnTo>
                      <a:pt x="1672" y="1048"/>
                    </a:lnTo>
                    <a:lnTo>
                      <a:pt x="1664" y="1048"/>
                    </a:lnTo>
                    <a:lnTo>
                      <a:pt x="1664" y="1043"/>
                    </a:lnTo>
                    <a:lnTo>
                      <a:pt x="1664" y="1043"/>
                    </a:lnTo>
                    <a:lnTo>
                      <a:pt x="1665" y="1039"/>
                    </a:lnTo>
                    <a:lnTo>
                      <a:pt x="1667" y="1037"/>
                    </a:lnTo>
                    <a:lnTo>
                      <a:pt x="1670" y="1035"/>
                    </a:lnTo>
                    <a:lnTo>
                      <a:pt x="1672" y="1032"/>
                    </a:lnTo>
                    <a:lnTo>
                      <a:pt x="1672" y="1032"/>
                    </a:lnTo>
                    <a:lnTo>
                      <a:pt x="1676" y="1025"/>
                    </a:lnTo>
                    <a:lnTo>
                      <a:pt x="1678" y="1019"/>
                    </a:lnTo>
                    <a:lnTo>
                      <a:pt x="1683" y="1016"/>
                    </a:lnTo>
                    <a:lnTo>
                      <a:pt x="1685" y="1014"/>
                    </a:lnTo>
                    <a:lnTo>
                      <a:pt x="1689" y="1013"/>
                    </a:lnTo>
                    <a:lnTo>
                      <a:pt x="1689" y="1013"/>
                    </a:lnTo>
                    <a:lnTo>
                      <a:pt x="1695" y="1014"/>
                    </a:lnTo>
                    <a:lnTo>
                      <a:pt x="1700" y="1017"/>
                    </a:lnTo>
                    <a:lnTo>
                      <a:pt x="1709" y="1023"/>
                    </a:lnTo>
                    <a:lnTo>
                      <a:pt x="1709" y="1023"/>
                    </a:lnTo>
                    <a:lnTo>
                      <a:pt x="1712" y="1018"/>
                    </a:lnTo>
                    <a:lnTo>
                      <a:pt x="1712" y="1013"/>
                    </a:lnTo>
                    <a:lnTo>
                      <a:pt x="1712" y="1008"/>
                    </a:lnTo>
                    <a:lnTo>
                      <a:pt x="1713" y="1002"/>
                    </a:lnTo>
                    <a:lnTo>
                      <a:pt x="1713" y="1002"/>
                    </a:lnTo>
                    <a:lnTo>
                      <a:pt x="1715" y="998"/>
                    </a:lnTo>
                    <a:lnTo>
                      <a:pt x="1718" y="993"/>
                    </a:lnTo>
                    <a:lnTo>
                      <a:pt x="1719" y="988"/>
                    </a:lnTo>
                    <a:lnTo>
                      <a:pt x="1720" y="982"/>
                    </a:lnTo>
                    <a:lnTo>
                      <a:pt x="1720" y="982"/>
                    </a:lnTo>
                    <a:lnTo>
                      <a:pt x="1720" y="977"/>
                    </a:lnTo>
                    <a:lnTo>
                      <a:pt x="1719" y="974"/>
                    </a:lnTo>
                    <a:lnTo>
                      <a:pt x="1718" y="970"/>
                    </a:lnTo>
                    <a:lnTo>
                      <a:pt x="1716" y="966"/>
                    </a:lnTo>
                    <a:lnTo>
                      <a:pt x="1716" y="966"/>
                    </a:lnTo>
                    <a:lnTo>
                      <a:pt x="1718" y="960"/>
                    </a:lnTo>
                    <a:lnTo>
                      <a:pt x="1720" y="957"/>
                    </a:lnTo>
                    <a:lnTo>
                      <a:pt x="1724" y="953"/>
                    </a:lnTo>
                    <a:lnTo>
                      <a:pt x="1728" y="950"/>
                    </a:lnTo>
                    <a:lnTo>
                      <a:pt x="1737" y="944"/>
                    </a:lnTo>
                    <a:lnTo>
                      <a:pt x="1742" y="940"/>
                    </a:lnTo>
                    <a:lnTo>
                      <a:pt x="1745" y="935"/>
                    </a:lnTo>
                    <a:lnTo>
                      <a:pt x="1745" y="935"/>
                    </a:lnTo>
                    <a:lnTo>
                      <a:pt x="1751" y="928"/>
                    </a:lnTo>
                    <a:lnTo>
                      <a:pt x="1758" y="920"/>
                    </a:lnTo>
                    <a:lnTo>
                      <a:pt x="1758" y="920"/>
                    </a:lnTo>
                    <a:lnTo>
                      <a:pt x="1761" y="915"/>
                    </a:lnTo>
                    <a:lnTo>
                      <a:pt x="1763" y="910"/>
                    </a:lnTo>
                    <a:lnTo>
                      <a:pt x="1765" y="905"/>
                    </a:lnTo>
                    <a:lnTo>
                      <a:pt x="1769" y="903"/>
                    </a:lnTo>
                    <a:lnTo>
                      <a:pt x="1769" y="903"/>
                    </a:lnTo>
                    <a:lnTo>
                      <a:pt x="1767" y="897"/>
                    </a:lnTo>
                    <a:lnTo>
                      <a:pt x="1763" y="892"/>
                    </a:lnTo>
                    <a:lnTo>
                      <a:pt x="1754" y="886"/>
                    </a:lnTo>
                    <a:lnTo>
                      <a:pt x="1745" y="879"/>
                    </a:lnTo>
                    <a:lnTo>
                      <a:pt x="1740" y="876"/>
                    </a:lnTo>
                    <a:lnTo>
                      <a:pt x="1737" y="870"/>
                    </a:lnTo>
                    <a:lnTo>
                      <a:pt x="1737" y="870"/>
                    </a:lnTo>
                    <a:close/>
                    <a:moveTo>
                      <a:pt x="998" y="1488"/>
                    </a:moveTo>
                    <a:lnTo>
                      <a:pt x="992" y="1488"/>
                    </a:lnTo>
                    <a:lnTo>
                      <a:pt x="992" y="1475"/>
                    </a:lnTo>
                    <a:lnTo>
                      <a:pt x="992" y="1475"/>
                    </a:lnTo>
                    <a:lnTo>
                      <a:pt x="993" y="1469"/>
                    </a:lnTo>
                    <a:lnTo>
                      <a:pt x="997" y="1465"/>
                    </a:lnTo>
                    <a:lnTo>
                      <a:pt x="1001" y="1462"/>
                    </a:lnTo>
                    <a:lnTo>
                      <a:pt x="1006" y="1461"/>
                    </a:lnTo>
                    <a:lnTo>
                      <a:pt x="1006" y="1461"/>
                    </a:lnTo>
                    <a:lnTo>
                      <a:pt x="1011" y="1464"/>
                    </a:lnTo>
                    <a:lnTo>
                      <a:pt x="1013" y="1469"/>
                    </a:lnTo>
                    <a:lnTo>
                      <a:pt x="1016" y="1475"/>
                    </a:lnTo>
                    <a:lnTo>
                      <a:pt x="1017" y="1480"/>
                    </a:lnTo>
                    <a:lnTo>
                      <a:pt x="1017" y="1480"/>
                    </a:lnTo>
                    <a:lnTo>
                      <a:pt x="1016" y="1482"/>
                    </a:lnTo>
                    <a:lnTo>
                      <a:pt x="1014" y="1485"/>
                    </a:lnTo>
                    <a:lnTo>
                      <a:pt x="1010" y="1487"/>
                    </a:lnTo>
                    <a:lnTo>
                      <a:pt x="1004" y="1488"/>
                    </a:lnTo>
                    <a:lnTo>
                      <a:pt x="998" y="1488"/>
                    </a:lnTo>
                    <a:lnTo>
                      <a:pt x="998" y="1488"/>
                    </a:lnTo>
                    <a:close/>
                  </a:path>
                </a:pathLst>
              </a:custGeom>
              <a:grpFill/>
              <a:ln w="9525">
                <a:solidFill>
                  <a:srgbClr val="D9D9D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xmlns="" id="{737FB5E8-C96C-4C47-81E2-8C0307E9BB76}"/>
                  </a:ext>
                </a:extLst>
              </p:cNvPr>
              <p:cNvSpPr>
                <a:spLocks/>
              </p:cNvSpPr>
              <p:nvPr/>
            </p:nvSpPr>
            <p:spPr bwMode="auto">
              <a:xfrm rot="60000">
                <a:off x="4605765" y="629158"/>
                <a:ext cx="821933" cy="1021597"/>
              </a:xfrm>
              <a:custGeom>
                <a:avLst/>
                <a:gdLst>
                  <a:gd name="T0" fmla="*/ 666 w 671"/>
                  <a:gd name="T1" fmla="*/ 427 h 834"/>
                  <a:gd name="T2" fmla="*/ 645 w 671"/>
                  <a:gd name="T3" fmla="*/ 401 h 834"/>
                  <a:gd name="T4" fmla="*/ 663 w 671"/>
                  <a:gd name="T5" fmla="*/ 370 h 834"/>
                  <a:gd name="T6" fmla="*/ 657 w 671"/>
                  <a:gd name="T7" fmla="*/ 309 h 834"/>
                  <a:gd name="T8" fmla="*/ 594 w 671"/>
                  <a:gd name="T9" fmla="*/ 275 h 834"/>
                  <a:gd name="T10" fmla="*/ 557 w 671"/>
                  <a:gd name="T11" fmla="*/ 282 h 834"/>
                  <a:gd name="T12" fmla="*/ 532 w 671"/>
                  <a:gd name="T13" fmla="*/ 243 h 834"/>
                  <a:gd name="T14" fmla="*/ 468 w 671"/>
                  <a:gd name="T15" fmla="*/ 206 h 834"/>
                  <a:gd name="T16" fmla="*/ 431 w 671"/>
                  <a:gd name="T17" fmla="*/ 153 h 834"/>
                  <a:gd name="T18" fmla="*/ 386 w 671"/>
                  <a:gd name="T19" fmla="*/ 110 h 834"/>
                  <a:gd name="T20" fmla="*/ 362 w 671"/>
                  <a:gd name="T21" fmla="*/ 144 h 834"/>
                  <a:gd name="T22" fmla="*/ 329 w 671"/>
                  <a:gd name="T23" fmla="*/ 112 h 834"/>
                  <a:gd name="T24" fmla="*/ 293 w 671"/>
                  <a:gd name="T25" fmla="*/ 45 h 834"/>
                  <a:gd name="T26" fmla="*/ 257 w 671"/>
                  <a:gd name="T27" fmla="*/ 10 h 834"/>
                  <a:gd name="T28" fmla="*/ 211 w 671"/>
                  <a:gd name="T29" fmla="*/ 22 h 834"/>
                  <a:gd name="T30" fmla="*/ 173 w 671"/>
                  <a:gd name="T31" fmla="*/ 26 h 834"/>
                  <a:gd name="T32" fmla="*/ 126 w 671"/>
                  <a:gd name="T33" fmla="*/ 39 h 834"/>
                  <a:gd name="T34" fmla="*/ 77 w 671"/>
                  <a:gd name="T35" fmla="*/ 65 h 834"/>
                  <a:gd name="T36" fmla="*/ 52 w 671"/>
                  <a:gd name="T37" fmla="*/ 91 h 834"/>
                  <a:gd name="T38" fmla="*/ 40 w 671"/>
                  <a:gd name="T39" fmla="*/ 156 h 834"/>
                  <a:gd name="T40" fmla="*/ 51 w 671"/>
                  <a:gd name="T41" fmla="*/ 188 h 834"/>
                  <a:gd name="T42" fmla="*/ 50 w 671"/>
                  <a:gd name="T43" fmla="*/ 200 h 834"/>
                  <a:gd name="T44" fmla="*/ 40 w 671"/>
                  <a:gd name="T45" fmla="*/ 260 h 834"/>
                  <a:gd name="T46" fmla="*/ 49 w 671"/>
                  <a:gd name="T47" fmla="*/ 267 h 834"/>
                  <a:gd name="T48" fmla="*/ 37 w 671"/>
                  <a:gd name="T49" fmla="*/ 287 h 834"/>
                  <a:gd name="T50" fmla="*/ 55 w 671"/>
                  <a:gd name="T51" fmla="*/ 313 h 834"/>
                  <a:gd name="T52" fmla="*/ 75 w 671"/>
                  <a:gd name="T53" fmla="*/ 351 h 834"/>
                  <a:gd name="T54" fmla="*/ 33 w 671"/>
                  <a:gd name="T55" fmla="*/ 325 h 834"/>
                  <a:gd name="T56" fmla="*/ 4 w 671"/>
                  <a:gd name="T57" fmla="*/ 361 h 834"/>
                  <a:gd name="T58" fmla="*/ 19 w 671"/>
                  <a:gd name="T59" fmla="*/ 400 h 834"/>
                  <a:gd name="T60" fmla="*/ 69 w 671"/>
                  <a:gd name="T61" fmla="*/ 452 h 834"/>
                  <a:gd name="T62" fmla="*/ 73 w 671"/>
                  <a:gd name="T63" fmla="*/ 506 h 834"/>
                  <a:gd name="T64" fmla="*/ 67 w 671"/>
                  <a:gd name="T65" fmla="*/ 531 h 834"/>
                  <a:gd name="T66" fmla="*/ 73 w 671"/>
                  <a:gd name="T67" fmla="*/ 587 h 834"/>
                  <a:gd name="T68" fmla="*/ 69 w 671"/>
                  <a:gd name="T69" fmla="*/ 616 h 834"/>
                  <a:gd name="T70" fmla="*/ 82 w 671"/>
                  <a:gd name="T71" fmla="*/ 678 h 834"/>
                  <a:gd name="T72" fmla="*/ 74 w 671"/>
                  <a:gd name="T73" fmla="*/ 705 h 834"/>
                  <a:gd name="T74" fmla="*/ 107 w 671"/>
                  <a:gd name="T75" fmla="*/ 708 h 834"/>
                  <a:gd name="T76" fmla="*/ 137 w 671"/>
                  <a:gd name="T77" fmla="*/ 706 h 834"/>
                  <a:gd name="T78" fmla="*/ 186 w 671"/>
                  <a:gd name="T79" fmla="*/ 712 h 834"/>
                  <a:gd name="T80" fmla="*/ 213 w 671"/>
                  <a:gd name="T81" fmla="*/ 705 h 834"/>
                  <a:gd name="T82" fmla="*/ 253 w 671"/>
                  <a:gd name="T83" fmla="*/ 730 h 834"/>
                  <a:gd name="T84" fmla="*/ 275 w 671"/>
                  <a:gd name="T85" fmla="*/ 744 h 834"/>
                  <a:gd name="T86" fmla="*/ 314 w 671"/>
                  <a:gd name="T87" fmla="*/ 750 h 834"/>
                  <a:gd name="T88" fmla="*/ 343 w 671"/>
                  <a:gd name="T89" fmla="*/ 745 h 834"/>
                  <a:gd name="T90" fmla="*/ 375 w 671"/>
                  <a:gd name="T91" fmla="*/ 747 h 834"/>
                  <a:gd name="T92" fmla="*/ 398 w 671"/>
                  <a:gd name="T93" fmla="*/ 733 h 834"/>
                  <a:gd name="T94" fmla="*/ 418 w 671"/>
                  <a:gd name="T95" fmla="*/ 766 h 834"/>
                  <a:gd name="T96" fmla="*/ 449 w 671"/>
                  <a:gd name="T97" fmla="*/ 793 h 834"/>
                  <a:gd name="T98" fmla="*/ 466 w 671"/>
                  <a:gd name="T99" fmla="*/ 804 h 834"/>
                  <a:gd name="T100" fmla="*/ 506 w 671"/>
                  <a:gd name="T101" fmla="*/ 805 h 834"/>
                  <a:gd name="T102" fmla="*/ 525 w 671"/>
                  <a:gd name="T103" fmla="*/ 779 h 834"/>
                  <a:gd name="T104" fmla="*/ 516 w 671"/>
                  <a:gd name="T105" fmla="*/ 754 h 834"/>
                  <a:gd name="T106" fmla="*/ 552 w 671"/>
                  <a:gd name="T107" fmla="*/ 714 h 834"/>
                  <a:gd name="T108" fmla="*/ 532 w 671"/>
                  <a:gd name="T109" fmla="*/ 658 h 834"/>
                  <a:gd name="T110" fmla="*/ 570 w 671"/>
                  <a:gd name="T111" fmla="*/ 646 h 834"/>
                  <a:gd name="T112" fmla="*/ 594 w 671"/>
                  <a:gd name="T113" fmla="*/ 622 h 834"/>
                  <a:gd name="T114" fmla="*/ 623 w 671"/>
                  <a:gd name="T115" fmla="*/ 638 h 834"/>
                  <a:gd name="T116" fmla="*/ 625 w 671"/>
                  <a:gd name="T117" fmla="*/ 599 h 834"/>
                  <a:gd name="T118" fmla="*/ 630 w 671"/>
                  <a:gd name="T119" fmla="*/ 560 h 834"/>
                  <a:gd name="T120" fmla="*/ 638 w 671"/>
                  <a:gd name="T121" fmla="*/ 536 h 834"/>
                  <a:gd name="T122" fmla="*/ 669 w 671"/>
                  <a:gd name="T123" fmla="*/ 500 h 8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71" h="834">
                    <a:moveTo>
                      <a:pt x="663" y="477"/>
                    </a:moveTo>
                    <a:lnTo>
                      <a:pt x="663" y="477"/>
                    </a:lnTo>
                    <a:lnTo>
                      <a:pt x="663" y="467"/>
                    </a:lnTo>
                    <a:lnTo>
                      <a:pt x="666" y="458"/>
                    </a:lnTo>
                    <a:lnTo>
                      <a:pt x="668" y="449"/>
                    </a:lnTo>
                    <a:lnTo>
                      <a:pt x="669" y="438"/>
                    </a:lnTo>
                    <a:lnTo>
                      <a:pt x="669" y="438"/>
                    </a:lnTo>
                    <a:lnTo>
                      <a:pt x="669" y="434"/>
                    </a:lnTo>
                    <a:lnTo>
                      <a:pt x="668" y="432"/>
                    </a:lnTo>
                    <a:lnTo>
                      <a:pt x="666" y="430"/>
                    </a:lnTo>
                    <a:lnTo>
                      <a:pt x="666" y="427"/>
                    </a:lnTo>
                    <a:lnTo>
                      <a:pt x="666" y="427"/>
                    </a:lnTo>
                    <a:lnTo>
                      <a:pt x="667" y="424"/>
                    </a:lnTo>
                    <a:lnTo>
                      <a:pt x="668" y="420"/>
                    </a:lnTo>
                    <a:lnTo>
                      <a:pt x="666" y="420"/>
                    </a:lnTo>
                    <a:lnTo>
                      <a:pt x="666" y="420"/>
                    </a:lnTo>
                    <a:lnTo>
                      <a:pt x="656" y="418"/>
                    </a:lnTo>
                    <a:lnTo>
                      <a:pt x="653" y="416"/>
                    </a:lnTo>
                    <a:lnTo>
                      <a:pt x="649" y="413"/>
                    </a:lnTo>
                    <a:lnTo>
                      <a:pt x="649" y="413"/>
                    </a:lnTo>
                    <a:lnTo>
                      <a:pt x="647" y="408"/>
                    </a:lnTo>
                    <a:lnTo>
                      <a:pt x="647" y="408"/>
                    </a:lnTo>
                    <a:lnTo>
                      <a:pt x="645" y="401"/>
                    </a:lnTo>
                    <a:lnTo>
                      <a:pt x="645" y="401"/>
                    </a:lnTo>
                    <a:lnTo>
                      <a:pt x="647" y="398"/>
                    </a:lnTo>
                    <a:lnTo>
                      <a:pt x="648" y="396"/>
                    </a:lnTo>
                    <a:lnTo>
                      <a:pt x="653" y="392"/>
                    </a:lnTo>
                    <a:lnTo>
                      <a:pt x="665" y="389"/>
                    </a:lnTo>
                    <a:lnTo>
                      <a:pt x="665" y="389"/>
                    </a:lnTo>
                    <a:lnTo>
                      <a:pt x="668" y="388"/>
                    </a:lnTo>
                    <a:lnTo>
                      <a:pt x="669" y="386"/>
                    </a:lnTo>
                    <a:lnTo>
                      <a:pt x="669" y="384"/>
                    </a:lnTo>
                    <a:lnTo>
                      <a:pt x="669" y="384"/>
                    </a:lnTo>
                    <a:lnTo>
                      <a:pt x="669" y="380"/>
                    </a:lnTo>
                    <a:lnTo>
                      <a:pt x="668" y="376"/>
                    </a:lnTo>
                    <a:lnTo>
                      <a:pt x="663" y="370"/>
                    </a:lnTo>
                    <a:lnTo>
                      <a:pt x="659" y="363"/>
                    </a:lnTo>
                    <a:lnTo>
                      <a:pt x="655" y="355"/>
                    </a:lnTo>
                    <a:lnTo>
                      <a:pt x="655" y="355"/>
                    </a:lnTo>
                    <a:lnTo>
                      <a:pt x="654" y="352"/>
                    </a:lnTo>
                    <a:lnTo>
                      <a:pt x="653" y="347"/>
                    </a:lnTo>
                    <a:lnTo>
                      <a:pt x="653" y="340"/>
                    </a:lnTo>
                    <a:lnTo>
                      <a:pt x="653" y="340"/>
                    </a:lnTo>
                    <a:lnTo>
                      <a:pt x="654" y="334"/>
                    </a:lnTo>
                    <a:lnTo>
                      <a:pt x="654" y="329"/>
                    </a:lnTo>
                    <a:lnTo>
                      <a:pt x="656" y="318"/>
                    </a:lnTo>
                    <a:lnTo>
                      <a:pt x="656" y="318"/>
                    </a:lnTo>
                    <a:lnTo>
                      <a:pt x="657" y="309"/>
                    </a:lnTo>
                    <a:lnTo>
                      <a:pt x="659" y="305"/>
                    </a:lnTo>
                    <a:lnTo>
                      <a:pt x="661" y="302"/>
                    </a:lnTo>
                    <a:lnTo>
                      <a:pt x="661" y="302"/>
                    </a:lnTo>
                    <a:lnTo>
                      <a:pt x="660" y="299"/>
                    </a:lnTo>
                    <a:lnTo>
                      <a:pt x="656" y="298"/>
                    </a:lnTo>
                    <a:lnTo>
                      <a:pt x="650" y="296"/>
                    </a:lnTo>
                    <a:lnTo>
                      <a:pt x="645" y="293"/>
                    </a:lnTo>
                    <a:lnTo>
                      <a:pt x="643" y="291"/>
                    </a:lnTo>
                    <a:lnTo>
                      <a:pt x="643" y="287"/>
                    </a:lnTo>
                    <a:lnTo>
                      <a:pt x="643" y="279"/>
                    </a:lnTo>
                    <a:lnTo>
                      <a:pt x="611" y="275"/>
                    </a:lnTo>
                    <a:lnTo>
                      <a:pt x="594" y="275"/>
                    </a:lnTo>
                    <a:lnTo>
                      <a:pt x="594" y="275"/>
                    </a:lnTo>
                    <a:lnTo>
                      <a:pt x="588" y="275"/>
                    </a:lnTo>
                    <a:lnTo>
                      <a:pt x="582" y="273"/>
                    </a:lnTo>
                    <a:lnTo>
                      <a:pt x="577" y="272"/>
                    </a:lnTo>
                    <a:lnTo>
                      <a:pt x="570" y="272"/>
                    </a:lnTo>
                    <a:lnTo>
                      <a:pt x="570" y="272"/>
                    </a:lnTo>
                    <a:lnTo>
                      <a:pt x="567" y="272"/>
                    </a:lnTo>
                    <a:lnTo>
                      <a:pt x="563" y="273"/>
                    </a:lnTo>
                    <a:lnTo>
                      <a:pt x="561" y="275"/>
                    </a:lnTo>
                    <a:lnTo>
                      <a:pt x="558" y="279"/>
                    </a:lnTo>
                    <a:lnTo>
                      <a:pt x="558" y="279"/>
                    </a:lnTo>
                    <a:lnTo>
                      <a:pt x="557" y="282"/>
                    </a:lnTo>
                    <a:lnTo>
                      <a:pt x="557" y="286"/>
                    </a:lnTo>
                    <a:lnTo>
                      <a:pt x="556" y="290"/>
                    </a:lnTo>
                    <a:lnTo>
                      <a:pt x="555" y="290"/>
                    </a:lnTo>
                    <a:lnTo>
                      <a:pt x="553" y="290"/>
                    </a:lnTo>
                    <a:lnTo>
                      <a:pt x="553" y="290"/>
                    </a:lnTo>
                    <a:lnTo>
                      <a:pt x="546" y="288"/>
                    </a:lnTo>
                    <a:lnTo>
                      <a:pt x="541" y="286"/>
                    </a:lnTo>
                    <a:lnTo>
                      <a:pt x="538" y="280"/>
                    </a:lnTo>
                    <a:lnTo>
                      <a:pt x="535" y="274"/>
                    </a:lnTo>
                    <a:lnTo>
                      <a:pt x="534" y="267"/>
                    </a:lnTo>
                    <a:lnTo>
                      <a:pt x="533" y="258"/>
                    </a:lnTo>
                    <a:lnTo>
                      <a:pt x="532" y="243"/>
                    </a:lnTo>
                    <a:lnTo>
                      <a:pt x="532" y="243"/>
                    </a:lnTo>
                    <a:lnTo>
                      <a:pt x="531" y="235"/>
                    </a:lnTo>
                    <a:lnTo>
                      <a:pt x="527" y="227"/>
                    </a:lnTo>
                    <a:lnTo>
                      <a:pt x="523" y="220"/>
                    </a:lnTo>
                    <a:lnTo>
                      <a:pt x="517" y="214"/>
                    </a:lnTo>
                    <a:lnTo>
                      <a:pt x="511" y="209"/>
                    </a:lnTo>
                    <a:lnTo>
                      <a:pt x="504" y="206"/>
                    </a:lnTo>
                    <a:lnTo>
                      <a:pt x="496" y="205"/>
                    </a:lnTo>
                    <a:lnTo>
                      <a:pt x="488" y="203"/>
                    </a:lnTo>
                    <a:lnTo>
                      <a:pt x="488" y="203"/>
                    </a:lnTo>
                    <a:lnTo>
                      <a:pt x="478" y="205"/>
                    </a:lnTo>
                    <a:lnTo>
                      <a:pt x="468" y="206"/>
                    </a:lnTo>
                    <a:lnTo>
                      <a:pt x="468" y="206"/>
                    </a:lnTo>
                    <a:lnTo>
                      <a:pt x="461" y="205"/>
                    </a:lnTo>
                    <a:lnTo>
                      <a:pt x="455" y="202"/>
                    </a:lnTo>
                    <a:lnTo>
                      <a:pt x="449" y="197"/>
                    </a:lnTo>
                    <a:lnTo>
                      <a:pt x="446" y="191"/>
                    </a:lnTo>
                    <a:lnTo>
                      <a:pt x="446" y="191"/>
                    </a:lnTo>
                    <a:lnTo>
                      <a:pt x="442" y="183"/>
                    </a:lnTo>
                    <a:lnTo>
                      <a:pt x="440" y="176"/>
                    </a:lnTo>
                    <a:lnTo>
                      <a:pt x="439" y="169"/>
                    </a:lnTo>
                    <a:lnTo>
                      <a:pt x="435" y="160"/>
                    </a:lnTo>
                    <a:lnTo>
                      <a:pt x="435" y="160"/>
                    </a:lnTo>
                    <a:lnTo>
                      <a:pt x="431" y="153"/>
                    </a:lnTo>
                    <a:lnTo>
                      <a:pt x="428" y="146"/>
                    </a:lnTo>
                    <a:lnTo>
                      <a:pt x="418" y="133"/>
                    </a:lnTo>
                    <a:lnTo>
                      <a:pt x="418" y="133"/>
                    </a:lnTo>
                    <a:lnTo>
                      <a:pt x="412" y="124"/>
                    </a:lnTo>
                    <a:lnTo>
                      <a:pt x="407" y="116"/>
                    </a:lnTo>
                    <a:lnTo>
                      <a:pt x="407" y="116"/>
                    </a:lnTo>
                    <a:lnTo>
                      <a:pt x="404" y="110"/>
                    </a:lnTo>
                    <a:lnTo>
                      <a:pt x="401" y="109"/>
                    </a:lnTo>
                    <a:lnTo>
                      <a:pt x="399" y="108"/>
                    </a:lnTo>
                    <a:lnTo>
                      <a:pt x="399" y="108"/>
                    </a:lnTo>
                    <a:lnTo>
                      <a:pt x="392" y="108"/>
                    </a:lnTo>
                    <a:lnTo>
                      <a:pt x="386" y="110"/>
                    </a:lnTo>
                    <a:lnTo>
                      <a:pt x="380" y="111"/>
                    </a:lnTo>
                    <a:lnTo>
                      <a:pt x="374" y="112"/>
                    </a:lnTo>
                    <a:lnTo>
                      <a:pt x="374" y="112"/>
                    </a:lnTo>
                    <a:lnTo>
                      <a:pt x="368" y="112"/>
                    </a:lnTo>
                    <a:lnTo>
                      <a:pt x="363" y="112"/>
                    </a:lnTo>
                    <a:lnTo>
                      <a:pt x="362" y="116"/>
                    </a:lnTo>
                    <a:lnTo>
                      <a:pt x="362" y="116"/>
                    </a:lnTo>
                    <a:lnTo>
                      <a:pt x="364" y="124"/>
                    </a:lnTo>
                    <a:lnTo>
                      <a:pt x="366" y="134"/>
                    </a:lnTo>
                    <a:lnTo>
                      <a:pt x="366" y="134"/>
                    </a:lnTo>
                    <a:lnTo>
                      <a:pt x="364" y="139"/>
                    </a:lnTo>
                    <a:lnTo>
                      <a:pt x="362" y="144"/>
                    </a:lnTo>
                    <a:lnTo>
                      <a:pt x="362" y="144"/>
                    </a:lnTo>
                    <a:lnTo>
                      <a:pt x="357" y="141"/>
                    </a:lnTo>
                    <a:lnTo>
                      <a:pt x="354" y="138"/>
                    </a:lnTo>
                    <a:lnTo>
                      <a:pt x="350" y="134"/>
                    </a:lnTo>
                    <a:lnTo>
                      <a:pt x="346" y="130"/>
                    </a:lnTo>
                    <a:lnTo>
                      <a:pt x="346" y="130"/>
                    </a:lnTo>
                    <a:lnTo>
                      <a:pt x="343" y="128"/>
                    </a:lnTo>
                    <a:lnTo>
                      <a:pt x="338" y="127"/>
                    </a:lnTo>
                    <a:lnTo>
                      <a:pt x="338" y="127"/>
                    </a:lnTo>
                    <a:lnTo>
                      <a:pt x="336" y="123"/>
                    </a:lnTo>
                    <a:lnTo>
                      <a:pt x="333" y="120"/>
                    </a:lnTo>
                    <a:lnTo>
                      <a:pt x="329" y="112"/>
                    </a:lnTo>
                    <a:lnTo>
                      <a:pt x="329" y="112"/>
                    </a:lnTo>
                    <a:lnTo>
                      <a:pt x="325" y="108"/>
                    </a:lnTo>
                    <a:lnTo>
                      <a:pt x="320" y="104"/>
                    </a:lnTo>
                    <a:lnTo>
                      <a:pt x="308" y="98"/>
                    </a:lnTo>
                    <a:lnTo>
                      <a:pt x="303" y="96"/>
                    </a:lnTo>
                    <a:lnTo>
                      <a:pt x="299" y="92"/>
                    </a:lnTo>
                    <a:lnTo>
                      <a:pt x="296" y="87"/>
                    </a:lnTo>
                    <a:lnTo>
                      <a:pt x="295" y="81"/>
                    </a:lnTo>
                    <a:lnTo>
                      <a:pt x="295" y="62"/>
                    </a:lnTo>
                    <a:lnTo>
                      <a:pt x="295" y="62"/>
                    </a:lnTo>
                    <a:lnTo>
                      <a:pt x="294" y="53"/>
                    </a:lnTo>
                    <a:lnTo>
                      <a:pt x="293" y="45"/>
                    </a:lnTo>
                    <a:lnTo>
                      <a:pt x="287" y="31"/>
                    </a:lnTo>
                    <a:lnTo>
                      <a:pt x="281" y="17"/>
                    </a:lnTo>
                    <a:lnTo>
                      <a:pt x="279" y="8"/>
                    </a:lnTo>
                    <a:lnTo>
                      <a:pt x="278" y="0"/>
                    </a:lnTo>
                    <a:lnTo>
                      <a:pt x="278" y="0"/>
                    </a:lnTo>
                    <a:lnTo>
                      <a:pt x="270" y="2"/>
                    </a:lnTo>
                    <a:lnTo>
                      <a:pt x="270" y="2"/>
                    </a:lnTo>
                    <a:lnTo>
                      <a:pt x="268" y="4"/>
                    </a:lnTo>
                    <a:lnTo>
                      <a:pt x="266" y="5"/>
                    </a:lnTo>
                    <a:lnTo>
                      <a:pt x="262" y="7"/>
                    </a:lnTo>
                    <a:lnTo>
                      <a:pt x="262" y="7"/>
                    </a:lnTo>
                    <a:lnTo>
                      <a:pt x="257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46" y="13"/>
                    </a:lnTo>
                    <a:lnTo>
                      <a:pt x="240" y="16"/>
                    </a:lnTo>
                    <a:lnTo>
                      <a:pt x="240" y="16"/>
                    </a:lnTo>
                    <a:lnTo>
                      <a:pt x="234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1" y="18"/>
                    </a:lnTo>
                    <a:lnTo>
                      <a:pt x="215" y="19"/>
                    </a:lnTo>
                    <a:lnTo>
                      <a:pt x="215" y="19"/>
                    </a:lnTo>
                    <a:lnTo>
                      <a:pt x="211" y="22"/>
                    </a:lnTo>
                    <a:lnTo>
                      <a:pt x="208" y="22"/>
                    </a:lnTo>
                    <a:lnTo>
                      <a:pt x="208" y="22"/>
                    </a:lnTo>
                    <a:lnTo>
                      <a:pt x="203" y="22"/>
                    </a:lnTo>
                    <a:lnTo>
                      <a:pt x="198" y="20"/>
                    </a:lnTo>
                    <a:lnTo>
                      <a:pt x="198" y="20"/>
                    </a:lnTo>
                    <a:lnTo>
                      <a:pt x="195" y="20"/>
                    </a:lnTo>
                    <a:lnTo>
                      <a:pt x="192" y="22"/>
                    </a:lnTo>
                    <a:lnTo>
                      <a:pt x="185" y="24"/>
                    </a:lnTo>
                    <a:lnTo>
                      <a:pt x="185" y="24"/>
                    </a:lnTo>
                    <a:lnTo>
                      <a:pt x="179" y="25"/>
                    </a:lnTo>
                    <a:lnTo>
                      <a:pt x="173" y="26"/>
                    </a:lnTo>
                    <a:lnTo>
                      <a:pt x="173" y="26"/>
                    </a:lnTo>
                    <a:lnTo>
                      <a:pt x="171" y="28"/>
                    </a:lnTo>
                    <a:lnTo>
                      <a:pt x="168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55" y="30"/>
                    </a:lnTo>
                    <a:lnTo>
                      <a:pt x="155" y="30"/>
                    </a:lnTo>
                    <a:lnTo>
                      <a:pt x="152" y="32"/>
                    </a:lnTo>
                    <a:lnTo>
                      <a:pt x="149" y="35"/>
                    </a:lnTo>
                    <a:lnTo>
                      <a:pt x="142" y="37"/>
                    </a:lnTo>
                    <a:lnTo>
                      <a:pt x="135" y="38"/>
                    </a:lnTo>
                    <a:lnTo>
                      <a:pt x="126" y="39"/>
                    </a:lnTo>
                    <a:lnTo>
                      <a:pt x="126" y="39"/>
                    </a:lnTo>
                    <a:lnTo>
                      <a:pt x="120" y="42"/>
                    </a:lnTo>
                    <a:lnTo>
                      <a:pt x="117" y="43"/>
                    </a:lnTo>
                    <a:lnTo>
                      <a:pt x="114" y="44"/>
                    </a:lnTo>
                    <a:lnTo>
                      <a:pt x="107" y="44"/>
                    </a:lnTo>
                    <a:lnTo>
                      <a:pt x="107" y="44"/>
                    </a:lnTo>
                    <a:lnTo>
                      <a:pt x="104" y="44"/>
                    </a:lnTo>
                    <a:lnTo>
                      <a:pt x="103" y="47"/>
                    </a:lnTo>
                    <a:lnTo>
                      <a:pt x="98" y="50"/>
                    </a:lnTo>
                    <a:lnTo>
                      <a:pt x="98" y="50"/>
                    </a:lnTo>
                    <a:lnTo>
                      <a:pt x="88" y="57"/>
                    </a:lnTo>
                    <a:lnTo>
                      <a:pt x="77" y="65"/>
                    </a:lnTo>
                    <a:lnTo>
                      <a:pt x="77" y="65"/>
                    </a:lnTo>
                    <a:lnTo>
                      <a:pt x="68" y="68"/>
                    </a:lnTo>
                    <a:lnTo>
                      <a:pt x="59" y="73"/>
                    </a:lnTo>
                    <a:lnTo>
                      <a:pt x="59" y="73"/>
                    </a:lnTo>
                    <a:lnTo>
                      <a:pt x="57" y="75"/>
                    </a:lnTo>
                    <a:lnTo>
                      <a:pt x="56" y="78"/>
                    </a:lnTo>
                    <a:lnTo>
                      <a:pt x="56" y="78"/>
                    </a:lnTo>
                    <a:lnTo>
                      <a:pt x="52" y="79"/>
                    </a:lnTo>
                    <a:lnTo>
                      <a:pt x="51" y="80"/>
                    </a:lnTo>
                    <a:lnTo>
                      <a:pt x="50" y="83"/>
                    </a:lnTo>
                    <a:lnTo>
                      <a:pt x="50" y="83"/>
                    </a:lnTo>
                    <a:lnTo>
                      <a:pt x="51" y="87"/>
                    </a:lnTo>
                    <a:lnTo>
                      <a:pt x="52" y="91"/>
                    </a:lnTo>
                    <a:lnTo>
                      <a:pt x="52" y="91"/>
                    </a:lnTo>
                    <a:lnTo>
                      <a:pt x="52" y="96"/>
                    </a:lnTo>
                    <a:lnTo>
                      <a:pt x="52" y="101"/>
                    </a:lnTo>
                    <a:lnTo>
                      <a:pt x="52" y="128"/>
                    </a:lnTo>
                    <a:lnTo>
                      <a:pt x="52" y="128"/>
                    </a:lnTo>
                    <a:lnTo>
                      <a:pt x="51" y="132"/>
                    </a:lnTo>
                    <a:lnTo>
                      <a:pt x="50" y="134"/>
                    </a:lnTo>
                    <a:lnTo>
                      <a:pt x="48" y="136"/>
                    </a:lnTo>
                    <a:lnTo>
                      <a:pt x="45" y="139"/>
                    </a:lnTo>
                    <a:lnTo>
                      <a:pt x="45" y="139"/>
                    </a:lnTo>
                    <a:lnTo>
                      <a:pt x="42" y="147"/>
                    </a:lnTo>
                    <a:lnTo>
                      <a:pt x="40" y="156"/>
                    </a:lnTo>
                    <a:lnTo>
                      <a:pt x="40" y="163"/>
                    </a:lnTo>
                    <a:lnTo>
                      <a:pt x="40" y="163"/>
                    </a:lnTo>
                    <a:lnTo>
                      <a:pt x="42" y="169"/>
                    </a:lnTo>
                    <a:lnTo>
                      <a:pt x="43" y="173"/>
                    </a:lnTo>
                    <a:lnTo>
                      <a:pt x="43" y="173"/>
                    </a:lnTo>
                    <a:lnTo>
                      <a:pt x="43" y="181"/>
                    </a:lnTo>
                    <a:lnTo>
                      <a:pt x="44" y="184"/>
                    </a:lnTo>
                    <a:lnTo>
                      <a:pt x="45" y="187"/>
                    </a:lnTo>
                    <a:lnTo>
                      <a:pt x="45" y="187"/>
                    </a:lnTo>
                    <a:lnTo>
                      <a:pt x="48" y="188"/>
                    </a:lnTo>
                    <a:lnTo>
                      <a:pt x="49" y="188"/>
                    </a:lnTo>
                    <a:lnTo>
                      <a:pt x="51" y="188"/>
                    </a:lnTo>
                    <a:lnTo>
                      <a:pt x="52" y="188"/>
                    </a:lnTo>
                    <a:lnTo>
                      <a:pt x="52" y="188"/>
                    </a:lnTo>
                    <a:lnTo>
                      <a:pt x="55" y="190"/>
                    </a:lnTo>
                    <a:lnTo>
                      <a:pt x="56" y="193"/>
                    </a:lnTo>
                    <a:lnTo>
                      <a:pt x="56" y="193"/>
                    </a:lnTo>
                    <a:lnTo>
                      <a:pt x="62" y="199"/>
                    </a:lnTo>
                    <a:lnTo>
                      <a:pt x="62" y="199"/>
                    </a:lnTo>
                    <a:lnTo>
                      <a:pt x="58" y="199"/>
                    </a:lnTo>
                    <a:lnTo>
                      <a:pt x="56" y="199"/>
                    </a:lnTo>
                    <a:lnTo>
                      <a:pt x="53" y="199"/>
                    </a:lnTo>
                    <a:lnTo>
                      <a:pt x="50" y="200"/>
                    </a:lnTo>
                    <a:lnTo>
                      <a:pt x="50" y="200"/>
                    </a:lnTo>
                    <a:lnTo>
                      <a:pt x="49" y="201"/>
                    </a:lnTo>
                    <a:lnTo>
                      <a:pt x="49" y="202"/>
                    </a:lnTo>
                    <a:lnTo>
                      <a:pt x="49" y="205"/>
                    </a:lnTo>
                    <a:lnTo>
                      <a:pt x="49" y="205"/>
                    </a:lnTo>
                    <a:lnTo>
                      <a:pt x="43" y="223"/>
                    </a:lnTo>
                    <a:lnTo>
                      <a:pt x="43" y="223"/>
                    </a:lnTo>
                    <a:lnTo>
                      <a:pt x="40" y="231"/>
                    </a:lnTo>
                    <a:lnTo>
                      <a:pt x="39" y="239"/>
                    </a:lnTo>
                    <a:lnTo>
                      <a:pt x="38" y="257"/>
                    </a:lnTo>
                    <a:lnTo>
                      <a:pt x="38" y="257"/>
                    </a:lnTo>
                    <a:lnTo>
                      <a:pt x="38" y="258"/>
                    </a:lnTo>
                    <a:lnTo>
                      <a:pt x="40" y="260"/>
                    </a:lnTo>
                    <a:lnTo>
                      <a:pt x="43" y="262"/>
                    </a:lnTo>
                    <a:lnTo>
                      <a:pt x="43" y="262"/>
                    </a:lnTo>
                    <a:lnTo>
                      <a:pt x="49" y="267"/>
                    </a:lnTo>
                    <a:lnTo>
                      <a:pt x="53" y="272"/>
                    </a:lnTo>
                    <a:lnTo>
                      <a:pt x="58" y="276"/>
                    </a:lnTo>
                    <a:lnTo>
                      <a:pt x="62" y="278"/>
                    </a:lnTo>
                    <a:lnTo>
                      <a:pt x="64" y="278"/>
                    </a:lnTo>
                    <a:lnTo>
                      <a:pt x="64" y="278"/>
                    </a:lnTo>
                    <a:lnTo>
                      <a:pt x="62" y="278"/>
                    </a:lnTo>
                    <a:lnTo>
                      <a:pt x="58" y="276"/>
                    </a:lnTo>
                    <a:lnTo>
                      <a:pt x="53" y="272"/>
                    </a:lnTo>
                    <a:lnTo>
                      <a:pt x="49" y="267"/>
                    </a:lnTo>
                    <a:lnTo>
                      <a:pt x="43" y="262"/>
                    </a:lnTo>
                    <a:lnTo>
                      <a:pt x="43" y="262"/>
                    </a:lnTo>
                    <a:lnTo>
                      <a:pt x="44" y="264"/>
                    </a:lnTo>
                    <a:lnTo>
                      <a:pt x="44" y="264"/>
                    </a:lnTo>
                    <a:lnTo>
                      <a:pt x="43" y="266"/>
                    </a:lnTo>
                    <a:lnTo>
                      <a:pt x="40" y="267"/>
                    </a:lnTo>
                    <a:lnTo>
                      <a:pt x="37" y="269"/>
                    </a:lnTo>
                    <a:lnTo>
                      <a:pt x="36" y="270"/>
                    </a:lnTo>
                    <a:lnTo>
                      <a:pt x="37" y="276"/>
                    </a:lnTo>
                    <a:lnTo>
                      <a:pt x="37" y="285"/>
                    </a:lnTo>
                    <a:lnTo>
                      <a:pt x="37" y="285"/>
                    </a:lnTo>
                    <a:lnTo>
                      <a:pt x="37" y="287"/>
                    </a:lnTo>
                    <a:lnTo>
                      <a:pt x="34" y="288"/>
                    </a:lnTo>
                    <a:lnTo>
                      <a:pt x="33" y="290"/>
                    </a:lnTo>
                    <a:lnTo>
                      <a:pt x="32" y="292"/>
                    </a:lnTo>
                    <a:lnTo>
                      <a:pt x="32" y="292"/>
                    </a:lnTo>
                    <a:lnTo>
                      <a:pt x="33" y="294"/>
                    </a:lnTo>
                    <a:lnTo>
                      <a:pt x="34" y="294"/>
                    </a:lnTo>
                    <a:lnTo>
                      <a:pt x="37" y="297"/>
                    </a:lnTo>
                    <a:lnTo>
                      <a:pt x="37" y="297"/>
                    </a:lnTo>
                    <a:lnTo>
                      <a:pt x="42" y="302"/>
                    </a:lnTo>
                    <a:lnTo>
                      <a:pt x="48" y="306"/>
                    </a:lnTo>
                    <a:lnTo>
                      <a:pt x="48" y="306"/>
                    </a:lnTo>
                    <a:lnTo>
                      <a:pt x="55" y="313"/>
                    </a:lnTo>
                    <a:lnTo>
                      <a:pt x="63" y="321"/>
                    </a:lnTo>
                    <a:lnTo>
                      <a:pt x="63" y="321"/>
                    </a:lnTo>
                    <a:lnTo>
                      <a:pt x="67" y="324"/>
                    </a:lnTo>
                    <a:lnTo>
                      <a:pt x="71" y="328"/>
                    </a:lnTo>
                    <a:lnTo>
                      <a:pt x="71" y="328"/>
                    </a:lnTo>
                    <a:lnTo>
                      <a:pt x="75" y="334"/>
                    </a:lnTo>
                    <a:lnTo>
                      <a:pt x="77" y="340"/>
                    </a:lnTo>
                    <a:lnTo>
                      <a:pt x="79" y="346"/>
                    </a:lnTo>
                    <a:lnTo>
                      <a:pt x="81" y="353"/>
                    </a:lnTo>
                    <a:lnTo>
                      <a:pt x="81" y="353"/>
                    </a:lnTo>
                    <a:lnTo>
                      <a:pt x="79" y="352"/>
                    </a:lnTo>
                    <a:lnTo>
                      <a:pt x="75" y="351"/>
                    </a:lnTo>
                    <a:lnTo>
                      <a:pt x="71" y="346"/>
                    </a:lnTo>
                    <a:lnTo>
                      <a:pt x="67" y="341"/>
                    </a:lnTo>
                    <a:lnTo>
                      <a:pt x="62" y="336"/>
                    </a:lnTo>
                    <a:lnTo>
                      <a:pt x="62" y="336"/>
                    </a:lnTo>
                    <a:lnTo>
                      <a:pt x="58" y="335"/>
                    </a:lnTo>
                    <a:lnTo>
                      <a:pt x="55" y="334"/>
                    </a:lnTo>
                    <a:lnTo>
                      <a:pt x="48" y="333"/>
                    </a:lnTo>
                    <a:lnTo>
                      <a:pt x="48" y="333"/>
                    </a:lnTo>
                    <a:lnTo>
                      <a:pt x="44" y="330"/>
                    </a:lnTo>
                    <a:lnTo>
                      <a:pt x="40" y="328"/>
                    </a:lnTo>
                    <a:lnTo>
                      <a:pt x="37" y="327"/>
                    </a:lnTo>
                    <a:lnTo>
                      <a:pt x="33" y="325"/>
                    </a:lnTo>
                    <a:lnTo>
                      <a:pt x="33" y="325"/>
                    </a:lnTo>
                    <a:lnTo>
                      <a:pt x="28" y="325"/>
                    </a:lnTo>
                    <a:lnTo>
                      <a:pt x="27" y="327"/>
                    </a:lnTo>
                    <a:lnTo>
                      <a:pt x="25" y="328"/>
                    </a:lnTo>
                    <a:lnTo>
                      <a:pt x="25" y="328"/>
                    </a:lnTo>
                    <a:lnTo>
                      <a:pt x="22" y="331"/>
                    </a:lnTo>
                    <a:lnTo>
                      <a:pt x="21" y="336"/>
                    </a:lnTo>
                    <a:lnTo>
                      <a:pt x="21" y="336"/>
                    </a:lnTo>
                    <a:lnTo>
                      <a:pt x="16" y="346"/>
                    </a:lnTo>
                    <a:lnTo>
                      <a:pt x="10" y="355"/>
                    </a:lnTo>
                    <a:lnTo>
                      <a:pt x="10" y="355"/>
                    </a:lnTo>
                    <a:lnTo>
                      <a:pt x="4" y="361"/>
                    </a:lnTo>
                    <a:lnTo>
                      <a:pt x="0" y="365"/>
                    </a:lnTo>
                    <a:lnTo>
                      <a:pt x="0" y="365"/>
                    </a:lnTo>
                    <a:lnTo>
                      <a:pt x="2" y="370"/>
                    </a:lnTo>
                    <a:lnTo>
                      <a:pt x="4" y="372"/>
                    </a:lnTo>
                    <a:lnTo>
                      <a:pt x="8" y="376"/>
                    </a:lnTo>
                    <a:lnTo>
                      <a:pt x="10" y="379"/>
                    </a:lnTo>
                    <a:lnTo>
                      <a:pt x="10" y="379"/>
                    </a:lnTo>
                    <a:lnTo>
                      <a:pt x="13" y="385"/>
                    </a:lnTo>
                    <a:lnTo>
                      <a:pt x="14" y="390"/>
                    </a:lnTo>
                    <a:lnTo>
                      <a:pt x="16" y="395"/>
                    </a:lnTo>
                    <a:lnTo>
                      <a:pt x="19" y="400"/>
                    </a:lnTo>
                    <a:lnTo>
                      <a:pt x="19" y="400"/>
                    </a:lnTo>
                    <a:lnTo>
                      <a:pt x="25" y="404"/>
                    </a:lnTo>
                    <a:lnTo>
                      <a:pt x="31" y="408"/>
                    </a:lnTo>
                    <a:lnTo>
                      <a:pt x="37" y="412"/>
                    </a:lnTo>
                    <a:lnTo>
                      <a:pt x="43" y="415"/>
                    </a:lnTo>
                    <a:lnTo>
                      <a:pt x="43" y="415"/>
                    </a:lnTo>
                    <a:lnTo>
                      <a:pt x="46" y="418"/>
                    </a:lnTo>
                    <a:lnTo>
                      <a:pt x="49" y="421"/>
                    </a:lnTo>
                    <a:lnTo>
                      <a:pt x="55" y="428"/>
                    </a:lnTo>
                    <a:lnTo>
                      <a:pt x="55" y="428"/>
                    </a:lnTo>
                    <a:lnTo>
                      <a:pt x="63" y="439"/>
                    </a:lnTo>
                    <a:lnTo>
                      <a:pt x="67" y="445"/>
                    </a:lnTo>
                    <a:lnTo>
                      <a:pt x="69" y="452"/>
                    </a:lnTo>
                    <a:lnTo>
                      <a:pt x="69" y="452"/>
                    </a:lnTo>
                    <a:lnTo>
                      <a:pt x="74" y="462"/>
                    </a:lnTo>
                    <a:lnTo>
                      <a:pt x="77" y="470"/>
                    </a:lnTo>
                    <a:lnTo>
                      <a:pt x="81" y="477"/>
                    </a:lnTo>
                    <a:lnTo>
                      <a:pt x="82" y="482"/>
                    </a:lnTo>
                    <a:lnTo>
                      <a:pt x="83" y="487"/>
                    </a:lnTo>
                    <a:lnTo>
                      <a:pt x="83" y="487"/>
                    </a:lnTo>
                    <a:lnTo>
                      <a:pt x="82" y="491"/>
                    </a:lnTo>
                    <a:lnTo>
                      <a:pt x="81" y="492"/>
                    </a:lnTo>
                    <a:lnTo>
                      <a:pt x="77" y="495"/>
                    </a:lnTo>
                    <a:lnTo>
                      <a:pt x="77" y="495"/>
                    </a:lnTo>
                    <a:lnTo>
                      <a:pt x="73" y="506"/>
                    </a:lnTo>
                    <a:lnTo>
                      <a:pt x="68" y="516"/>
                    </a:lnTo>
                    <a:lnTo>
                      <a:pt x="68" y="516"/>
                    </a:lnTo>
                    <a:lnTo>
                      <a:pt x="71" y="517"/>
                    </a:lnTo>
                    <a:lnTo>
                      <a:pt x="76" y="519"/>
                    </a:lnTo>
                    <a:lnTo>
                      <a:pt x="76" y="519"/>
                    </a:lnTo>
                    <a:lnTo>
                      <a:pt x="74" y="523"/>
                    </a:lnTo>
                    <a:lnTo>
                      <a:pt x="71" y="528"/>
                    </a:lnTo>
                    <a:lnTo>
                      <a:pt x="71" y="528"/>
                    </a:lnTo>
                    <a:lnTo>
                      <a:pt x="69" y="529"/>
                    </a:lnTo>
                    <a:lnTo>
                      <a:pt x="68" y="530"/>
                    </a:lnTo>
                    <a:lnTo>
                      <a:pt x="67" y="531"/>
                    </a:lnTo>
                    <a:lnTo>
                      <a:pt x="67" y="531"/>
                    </a:lnTo>
                    <a:lnTo>
                      <a:pt x="68" y="536"/>
                    </a:lnTo>
                    <a:lnTo>
                      <a:pt x="69" y="541"/>
                    </a:lnTo>
                    <a:lnTo>
                      <a:pt x="69" y="541"/>
                    </a:lnTo>
                    <a:lnTo>
                      <a:pt x="68" y="544"/>
                    </a:lnTo>
                    <a:lnTo>
                      <a:pt x="68" y="547"/>
                    </a:lnTo>
                    <a:lnTo>
                      <a:pt x="67" y="548"/>
                    </a:lnTo>
                    <a:lnTo>
                      <a:pt x="67" y="552"/>
                    </a:lnTo>
                    <a:lnTo>
                      <a:pt x="67" y="552"/>
                    </a:lnTo>
                    <a:lnTo>
                      <a:pt x="67" y="558"/>
                    </a:lnTo>
                    <a:lnTo>
                      <a:pt x="69" y="562"/>
                    </a:lnTo>
                    <a:lnTo>
                      <a:pt x="76" y="572"/>
                    </a:lnTo>
                    <a:lnTo>
                      <a:pt x="73" y="587"/>
                    </a:lnTo>
                    <a:lnTo>
                      <a:pt x="73" y="587"/>
                    </a:lnTo>
                    <a:lnTo>
                      <a:pt x="83" y="585"/>
                    </a:lnTo>
                    <a:lnTo>
                      <a:pt x="83" y="585"/>
                    </a:lnTo>
                    <a:lnTo>
                      <a:pt x="83" y="595"/>
                    </a:lnTo>
                    <a:lnTo>
                      <a:pt x="83" y="595"/>
                    </a:lnTo>
                    <a:lnTo>
                      <a:pt x="83" y="597"/>
                    </a:lnTo>
                    <a:lnTo>
                      <a:pt x="81" y="599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3" y="608"/>
                    </a:lnTo>
                    <a:lnTo>
                      <a:pt x="70" y="611"/>
                    </a:lnTo>
                    <a:lnTo>
                      <a:pt x="69" y="616"/>
                    </a:lnTo>
                    <a:lnTo>
                      <a:pt x="68" y="621"/>
                    </a:lnTo>
                    <a:lnTo>
                      <a:pt x="68" y="621"/>
                    </a:lnTo>
                    <a:lnTo>
                      <a:pt x="69" y="627"/>
                    </a:lnTo>
                    <a:lnTo>
                      <a:pt x="71" y="633"/>
                    </a:lnTo>
                    <a:lnTo>
                      <a:pt x="77" y="642"/>
                    </a:lnTo>
                    <a:lnTo>
                      <a:pt x="83" y="652"/>
                    </a:lnTo>
                    <a:lnTo>
                      <a:pt x="86" y="657"/>
                    </a:lnTo>
                    <a:lnTo>
                      <a:pt x="86" y="664"/>
                    </a:lnTo>
                    <a:lnTo>
                      <a:pt x="86" y="664"/>
                    </a:lnTo>
                    <a:lnTo>
                      <a:pt x="86" y="680"/>
                    </a:lnTo>
                    <a:lnTo>
                      <a:pt x="86" y="680"/>
                    </a:lnTo>
                    <a:lnTo>
                      <a:pt x="82" y="678"/>
                    </a:lnTo>
                    <a:lnTo>
                      <a:pt x="77" y="676"/>
                    </a:lnTo>
                    <a:lnTo>
                      <a:pt x="69" y="672"/>
                    </a:lnTo>
                    <a:lnTo>
                      <a:pt x="65" y="672"/>
                    </a:lnTo>
                    <a:lnTo>
                      <a:pt x="65" y="672"/>
                    </a:lnTo>
                    <a:lnTo>
                      <a:pt x="65" y="680"/>
                    </a:lnTo>
                    <a:lnTo>
                      <a:pt x="67" y="687"/>
                    </a:lnTo>
                    <a:lnTo>
                      <a:pt x="67" y="687"/>
                    </a:lnTo>
                    <a:lnTo>
                      <a:pt x="70" y="688"/>
                    </a:lnTo>
                    <a:lnTo>
                      <a:pt x="75" y="688"/>
                    </a:lnTo>
                    <a:lnTo>
                      <a:pt x="75" y="695"/>
                    </a:lnTo>
                    <a:lnTo>
                      <a:pt x="73" y="700"/>
                    </a:lnTo>
                    <a:lnTo>
                      <a:pt x="74" y="705"/>
                    </a:lnTo>
                    <a:lnTo>
                      <a:pt x="74" y="705"/>
                    </a:lnTo>
                    <a:lnTo>
                      <a:pt x="80" y="706"/>
                    </a:lnTo>
                    <a:lnTo>
                      <a:pt x="85" y="707"/>
                    </a:lnTo>
                    <a:lnTo>
                      <a:pt x="89" y="709"/>
                    </a:lnTo>
                    <a:lnTo>
                      <a:pt x="95" y="709"/>
                    </a:lnTo>
                    <a:lnTo>
                      <a:pt x="95" y="709"/>
                    </a:lnTo>
                    <a:lnTo>
                      <a:pt x="98" y="709"/>
                    </a:lnTo>
                    <a:lnTo>
                      <a:pt x="100" y="708"/>
                    </a:lnTo>
                    <a:lnTo>
                      <a:pt x="103" y="708"/>
                    </a:lnTo>
                    <a:lnTo>
                      <a:pt x="105" y="707"/>
                    </a:lnTo>
                    <a:lnTo>
                      <a:pt x="105" y="707"/>
                    </a:lnTo>
                    <a:lnTo>
                      <a:pt x="107" y="708"/>
                    </a:lnTo>
                    <a:lnTo>
                      <a:pt x="110" y="711"/>
                    </a:lnTo>
                    <a:lnTo>
                      <a:pt x="112" y="713"/>
                    </a:lnTo>
                    <a:lnTo>
                      <a:pt x="114" y="714"/>
                    </a:lnTo>
                    <a:lnTo>
                      <a:pt x="114" y="714"/>
                    </a:lnTo>
                    <a:lnTo>
                      <a:pt x="118" y="713"/>
                    </a:lnTo>
                    <a:lnTo>
                      <a:pt x="120" y="712"/>
                    </a:lnTo>
                    <a:lnTo>
                      <a:pt x="123" y="709"/>
                    </a:lnTo>
                    <a:lnTo>
                      <a:pt x="126" y="708"/>
                    </a:lnTo>
                    <a:lnTo>
                      <a:pt x="126" y="708"/>
                    </a:lnTo>
                    <a:lnTo>
                      <a:pt x="132" y="707"/>
                    </a:lnTo>
                    <a:lnTo>
                      <a:pt x="135" y="707"/>
                    </a:lnTo>
                    <a:lnTo>
                      <a:pt x="137" y="706"/>
                    </a:lnTo>
                    <a:lnTo>
                      <a:pt x="137" y="706"/>
                    </a:lnTo>
                    <a:lnTo>
                      <a:pt x="143" y="700"/>
                    </a:lnTo>
                    <a:lnTo>
                      <a:pt x="147" y="699"/>
                    </a:lnTo>
                    <a:lnTo>
                      <a:pt x="150" y="698"/>
                    </a:lnTo>
                    <a:lnTo>
                      <a:pt x="150" y="698"/>
                    </a:lnTo>
                    <a:lnTo>
                      <a:pt x="154" y="699"/>
                    </a:lnTo>
                    <a:lnTo>
                      <a:pt x="156" y="700"/>
                    </a:lnTo>
                    <a:lnTo>
                      <a:pt x="159" y="702"/>
                    </a:lnTo>
                    <a:lnTo>
                      <a:pt x="161" y="705"/>
                    </a:lnTo>
                    <a:lnTo>
                      <a:pt x="161" y="705"/>
                    </a:lnTo>
                    <a:lnTo>
                      <a:pt x="173" y="708"/>
                    </a:lnTo>
                    <a:lnTo>
                      <a:pt x="186" y="712"/>
                    </a:lnTo>
                    <a:lnTo>
                      <a:pt x="186" y="712"/>
                    </a:lnTo>
                    <a:lnTo>
                      <a:pt x="189" y="714"/>
                    </a:lnTo>
                    <a:lnTo>
                      <a:pt x="191" y="717"/>
                    </a:lnTo>
                    <a:lnTo>
                      <a:pt x="192" y="719"/>
                    </a:lnTo>
                    <a:lnTo>
                      <a:pt x="196" y="720"/>
                    </a:lnTo>
                    <a:lnTo>
                      <a:pt x="196" y="720"/>
                    </a:lnTo>
                    <a:lnTo>
                      <a:pt x="198" y="719"/>
                    </a:lnTo>
                    <a:lnTo>
                      <a:pt x="201" y="718"/>
                    </a:lnTo>
                    <a:lnTo>
                      <a:pt x="204" y="713"/>
                    </a:lnTo>
                    <a:lnTo>
                      <a:pt x="208" y="707"/>
                    </a:lnTo>
                    <a:lnTo>
                      <a:pt x="209" y="706"/>
                    </a:lnTo>
                    <a:lnTo>
                      <a:pt x="213" y="705"/>
                    </a:lnTo>
                    <a:lnTo>
                      <a:pt x="213" y="705"/>
                    </a:lnTo>
                    <a:lnTo>
                      <a:pt x="216" y="706"/>
                    </a:lnTo>
                    <a:lnTo>
                      <a:pt x="219" y="709"/>
                    </a:lnTo>
                    <a:lnTo>
                      <a:pt x="220" y="713"/>
                    </a:lnTo>
                    <a:lnTo>
                      <a:pt x="223" y="715"/>
                    </a:lnTo>
                    <a:lnTo>
                      <a:pt x="223" y="715"/>
                    </a:lnTo>
                    <a:lnTo>
                      <a:pt x="229" y="719"/>
                    </a:lnTo>
                    <a:lnTo>
                      <a:pt x="236" y="721"/>
                    </a:lnTo>
                    <a:lnTo>
                      <a:pt x="242" y="723"/>
                    </a:lnTo>
                    <a:lnTo>
                      <a:pt x="250" y="726"/>
                    </a:lnTo>
                    <a:lnTo>
                      <a:pt x="250" y="726"/>
                    </a:lnTo>
                    <a:lnTo>
                      <a:pt x="253" y="730"/>
                    </a:lnTo>
                    <a:lnTo>
                      <a:pt x="256" y="733"/>
                    </a:lnTo>
                    <a:lnTo>
                      <a:pt x="259" y="737"/>
                    </a:lnTo>
                    <a:lnTo>
                      <a:pt x="260" y="738"/>
                    </a:lnTo>
                    <a:lnTo>
                      <a:pt x="263" y="738"/>
                    </a:lnTo>
                    <a:lnTo>
                      <a:pt x="263" y="738"/>
                    </a:lnTo>
                    <a:lnTo>
                      <a:pt x="265" y="737"/>
                    </a:lnTo>
                    <a:lnTo>
                      <a:pt x="266" y="736"/>
                    </a:lnTo>
                    <a:lnTo>
                      <a:pt x="269" y="731"/>
                    </a:lnTo>
                    <a:lnTo>
                      <a:pt x="269" y="731"/>
                    </a:lnTo>
                    <a:lnTo>
                      <a:pt x="271" y="739"/>
                    </a:lnTo>
                    <a:lnTo>
                      <a:pt x="274" y="743"/>
                    </a:lnTo>
                    <a:lnTo>
                      <a:pt x="275" y="744"/>
                    </a:lnTo>
                    <a:lnTo>
                      <a:pt x="277" y="744"/>
                    </a:lnTo>
                    <a:lnTo>
                      <a:pt x="277" y="744"/>
                    </a:lnTo>
                    <a:lnTo>
                      <a:pt x="281" y="743"/>
                    </a:lnTo>
                    <a:lnTo>
                      <a:pt x="284" y="741"/>
                    </a:lnTo>
                    <a:lnTo>
                      <a:pt x="287" y="738"/>
                    </a:lnTo>
                    <a:lnTo>
                      <a:pt x="290" y="737"/>
                    </a:lnTo>
                    <a:lnTo>
                      <a:pt x="290" y="737"/>
                    </a:lnTo>
                    <a:lnTo>
                      <a:pt x="295" y="737"/>
                    </a:lnTo>
                    <a:lnTo>
                      <a:pt x="299" y="739"/>
                    </a:lnTo>
                    <a:lnTo>
                      <a:pt x="305" y="744"/>
                    </a:lnTo>
                    <a:lnTo>
                      <a:pt x="311" y="749"/>
                    </a:lnTo>
                    <a:lnTo>
                      <a:pt x="314" y="750"/>
                    </a:lnTo>
                    <a:lnTo>
                      <a:pt x="319" y="750"/>
                    </a:lnTo>
                    <a:lnTo>
                      <a:pt x="319" y="750"/>
                    </a:lnTo>
                    <a:lnTo>
                      <a:pt x="321" y="750"/>
                    </a:lnTo>
                    <a:lnTo>
                      <a:pt x="323" y="749"/>
                    </a:lnTo>
                    <a:lnTo>
                      <a:pt x="326" y="745"/>
                    </a:lnTo>
                    <a:lnTo>
                      <a:pt x="330" y="742"/>
                    </a:lnTo>
                    <a:lnTo>
                      <a:pt x="332" y="739"/>
                    </a:lnTo>
                    <a:lnTo>
                      <a:pt x="335" y="739"/>
                    </a:lnTo>
                    <a:lnTo>
                      <a:pt x="335" y="739"/>
                    </a:lnTo>
                    <a:lnTo>
                      <a:pt x="337" y="741"/>
                    </a:lnTo>
                    <a:lnTo>
                      <a:pt x="340" y="743"/>
                    </a:lnTo>
                    <a:lnTo>
                      <a:pt x="343" y="745"/>
                    </a:lnTo>
                    <a:lnTo>
                      <a:pt x="346" y="747"/>
                    </a:lnTo>
                    <a:lnTo>
                      <a:pt x="346" y="747"/>
                    </a:lnTo>
                    <a:lnTo>
                      <a:pt x="350" y="747"/>
                    </a:lnTo>
                    <a:lnTo>
                      <a:pt x="352" y="744"/>
                    </a:lnTo>
                    <a:lnTo>
                      <a:pt x="356" y="743"/>
                    </a:lnTo>
                    <a:lnTo>
                      <a:pt x="360" y="742"/>
                    </a:lnTo>
                    <a:lnTo>
                      <a:pt x="360" y="742"/>
                    </a:lnTo>
                    <a:lnTo>
                      <a:pt x="363" y="742"/>
                    </a:lnTo>
                    <a:lnTo>
                      <a:pt x="367" y="744"/>
                    </a:lnTo>
                    <a:lnTo>
                      <a:pt x="370" y="745"/>
                    </a:lnTo>
                    <a:lnTo>
                      <a:pt x="375" y="747"/>
                    </a:lnTo>
                    <a:lnTo>
                      <a:pt x="375" y="747"/>
                    </a:lnTo>
                    <a:lnTo>
                      <a:pt x="378" y="745"/>
                    </a:lnTo>
                    <a:lnTo>
                      <a:pt x="378" y="744"/>
                    </a:lnTo>
                    <a:lnTo>
                      <a:pt x="379" y="742"/>
                    </a:lnTo>
                    <a:lnTo>
                      <a:pt x="380" y="739"/>
                    </a:lnTo>
                    <a:lnTo>
                      <a:pt x="380" y="739"/>
                    </a:lnTo>
                    <a:lnTo>
                      <a:pt x="382" y="738"/>
                    </a:lnTo>
                    <a:lnTo>
                      <a:pt x="386" y="739"/>
                    </a:lnTo>
                    <a:lnTo>
                      <a:pt x="388" y="739"/>
                    </a:lnTo>
                    <a:lnTo>
                      <a:pt x="392" y="738"/>
                    </a:lnTo>
                    <a:lnTo>
                      <a:pt x="392" y="738"/>
                    </a:lnTo>
                    <a:lnTo>
                      <a:pt x="395" y="736"/>
                    </a:lnTo>
                    <a:lnTo>
                      <a:pt x="398" y="733"/>
                    </a:lnTo>
                    <a:lnTo>
                      <a:pt x="400" y="733"/>
                    </a:lnTo>
                    <a:lnTo>
                      <a:pt x="400" y="733"/>
                    </a:lnTo>
                    <a:lnTo>
                      <a:pt x="404" y="733"/>
                    </a:lnTo>
                    <a:lnTo>
                      <a:pt x="409" y="735"/>
                    </a:lnTo>
                    <a:lnTo>
                      <a:pt x="412" y="737"/>
                    </a:lnTo>
                    <a:lnTo>
                      <a:pt x="415" y="741"/>
                    </a:lnTo>
                    <a:lnTo>
                      <a:pt x="415" y="741"/>
                    </a:lnTo>
                    <a:lnTo>
                      <a:pt x="417" y="743"/>
                    </a:lnTo>
                    <a:lnTo>
                      <a:pt x="418" y="747"/>
                    </a:lnTo>
                    <a:lnTo>
                      <a:pt x="418" y="753"/>
                    </a:lnTo>
                    <a:lnTo>
                      <a:pt x="418" y="759"/>
                    </a:lnTo>
                    <a:lnTo>
                      <a:pt x="418" y="766"/>
                    </a:lnTo>
                    <a:lnTo>
                      <a:pt x="418" y="766"/>
                    </a:lnTo>
                    <a:lnTo>
                      <a:pt x="422" y="771"/>
                    </a:lnTo>
                    <a:lnTo>
                      <a:pt x="425" y="775"/>
                    </a:lnTo>
                    <a:lnTo>
                      <a:pt x="429" y="779"/>
                    </a:lnTo>
                    <a:lnTo>
                      <a:pt x="433" y="784"/>
                    </a:lnTo>
                    <a:lnTo>
                      <a:pt x="433" y="784"/>
                    </a:lnTo>
                    <a:lnTo>
                      <a:pt x="437" y="792"/>
                    </a:lnTo>
                    <a:lnTo>
                      <a:pt x="441" y="796"/>
                    </a:lnTo>
                    <a:lnTo>
                      <a:pt x="445" y="796"/>
                    </a:lnTo>
                    <a:lnTo>
                      <a:pt x="445" y="796"/>
                    </a:lnTo>
                    <a:lnTo>
                      <a:pt x="447" y="796"/>
                    </a:lnTo>
                    <a:lnTo>
                      <a:pt x="449" y="793"/>
                    </a:lnTo>
                    <a:lnTo>
                      <a:pt x="449" y="793"/>
                    </a:lnTo>
                    <a:lnTo>
                      <a:pt x="451" y="796"/>
                    </a:lnTo>
                    <a:lnTo>
                      <a:pt x="452" y="798"/>
                    </a:lnTo>
                    <a:lnTo>
                      <a:pt x="453" y="803"/>
                    </a:lnTo>
                    <a:lnTo>
                      <a:pt x="455" y="808"/>
                    </a:lnTo>
                    <a:lnTo>
                      <a:pt x="456" y="809"/>
                    </a:lnTo>
                    <a:lnTo>
                      <a:pt x="459" y="810"/>
                    </a:lnTo>
                    <a:lnTo>
                      <a:pt x="459" y="810"/>
                    </a:lnTo>
                    <a:lnTo>
                      <a:pt x="461" y="809"/>
                    </a:lnTo>
                    <a:lnTo>
                      <a:pt x="462" y="808"/>
                    </a:lnTo>
                    <a:lnTo>
                      <a:pt x="466" y="804"/>
                    </a:lnTo>
                    <a:lnTo>
                      <a:pt x="466" y="804"/>
                    </a:lnTo>
                    <a:lnTo>
                      <a:pt x="468" y="810"/>
                    </a:lnTo>
                    <a:lnTo>
                      <a:pt x="471" y="816"/>
                    </a:lnTo>
                    <a:lnTo>
                      <a:pt x="471" y="816"/>
                    </a:lnTo>
                    <a:lnTo>
                      <a:pt x="474" y="822"/>
                    </a:lnTo>
                    <a:lnTo>
                      <a:pt x="479" y="827"/>
                    </a:lnTo>
                    <a:lnTo>
                      <a:pt x="491" y="834"/>
                    </a:lnTo>
                    <a:lnTo>
                      <a:pt x="491" y="834"/>
                    </a:lnTo>
                    <a:lnTo>
                      <a:pt x="497" y="822"/>
                    </a:lnTo>
                    <a:lnTo>
                      <a:pt x="503" y="811"/>
                    </a:lnTo>
                    <a:lnTo>
                      <a:pt x="503" y="811"/>
                    </a:lnTo>
                    <a:lnTo>
                      <a:pt x="504" y="808"/>
                    </a:lnTo>
                    <a:lnTo>
                      <a:pt x="506" y="805"/>
                    </a:lnTo>
                    <a:lnTo>
                      <a:pt x="506" y="805"/>
                    </a:lnTo>
                    <a:lnTo>
                      <a:pt x="509" y="804"/>
                    </a:lnTo>
                    <a:lnTo>
                      <a:pt x="511" y="804"/>
                    </a:lnTo>
                    <a:lnTo>
                      <a:pt x="515" y="804"/>
                    </a:lnTo>
                    <a:lnTo>
                      <a:pt x="517" y="803"/>
                    </a:lnTo>
                    <a:lnTo>
                      <a:pt x="517" y="803"/>
                    </a:lnTo>
                    <a:lnTo>
                      <a:pt x="519" y="799"/>
                    </a:lnTo>
                    <a:lnTo>
                      <a:pt x="520" y="797"/>
                    </a:lnTo>
                    <a:lnTo>
                      <a:pt x="521" y="791"/>
                    </a:lnTo>
                    <a:lnTo>
                      <a:pt x="522" y="784"/>
                    </a:lnTo>
                    <a:lnTo>
                      <a:pt x="523" y="781"/>
                    </a:lnTo>
                    <a:lnTo>
                      <a:pt x="525" y="779"/>
                    </a:lnTo>
                    <a:lnTo>
                      <a:pt x="525" y="779"/>
                    </a:lnTo>
                    <a:lnTo>
                      <a:pt x="529" y="775"/>
                    </a:lnTo>
                    <a:lnTo>
                      <a:pt x="533" y="774"/>
                    </a:lnTo>
                    <a:lnTo>
                      <a:pt x="537" y="772"/>
                    </a:lnTo>
                    <a:lnTo>
                      <a:pt x="540" y="768"/>
                    </a:lnTo>
                    <a:lnTo>
                      <a:pt x="540" y="768"/>
                    </a:lnTo>
                    <a:lnTo>
                      <a:pt x="534" y="763"/>
                    </a:lnTo>
                    <a:lnTo>
                      <a:pt x="527" y="761"/>
                    </a:lnTo>
                    <a:lnTo>
                      <a:pt x="527" y="761"/>
                    </a:lnTo>
                    <a:lnTo>
                      <a:pt x="520" y="759"/>
                    </a:lnTo>
                    <a:lnTo>
                      <a:pt x="517" y="756"/>
                    </a:lnTo>
                    <a:lnTo>
                      <a:pt x="516" y="754"/>
                    </a:lnTo>
                    <a:lnTo>
                      <a:pt x="516" y="754"/>
                    </a:lnTo>
                    <a:lnTo>
                      <a:pt x="517" y="749"/>
                    </a:lnTo>
                    <a:lnTo>
                      <a:pt x="521" y="747"/>
                    </a:lnTo>
                    <a:lnTo>
                      <a:pt x="525" y="743"/>
                    </a:lnTo>
                    <a:lnTo>
                      <a:pt x="528" y="741"/>
                    </a:lnTo>
                    <a:lnTo>
                      <a:pt x="521" y="729"/>
                    </a:lnTo>
                    <a:lnTo>
                      <a:pt x="521" y="723"/>
                    </a:lnTo>
                    <a:lnTo>
                      <a:pt x="521" y="723"/>
                    </a:lnTo>
                    <a:lnTo>
                      <a:pt x="529" y="721"/>
                    </a:lnTo>
                    <a:lnTo>
                      <a:pt x="537" y="719"/>
                    </a:lnTo>
                    <a:lnTo>
                      <a:pt x="544" y="717"/>
                    </a:lnTo>
                    <a:lnTo>
                      <a:pt x="552" y="714"/>
                    </a:lnTo>
                    <a:lnTo>
                      <a:pt x="552" y="714"/>
                    </a:lnTo>
                    <a:lnTo>
                      <a:pt x="547" y="705"/>
                    </a:lnTo>
                    <a:lnTo>
                      <a:pt x="544" y="700"/>
                    </a:lnTo>
                    <a:lnTo>
                      <a:pt x="540" y="696"/>
                    </a:lnTo>
                    <a:lnTo>
                      <a:pt x="540" y="696"/>
                    </a:lnTo>
                    <a:lnTo>
                      <a:pt x="538" y="695"/>
                    </a:lnTo>
                    <a:lnTo>
                      <a:pt x="535" y="694"/>
                    </a:lnTo>
                    <a:lnTo>
                      <a:pt x="533" y="693"/>
                    </a:lnTo>
                    <a:lnTo>
                      <a:pt x="532" y="690"/>
                    </a:lnTo>
                    <a:lnTo>
                      <a:pt x="532" y="690"/>
                    </a:lnTo>
                    <a:lnTo>
                      <a:pt x="532" y="658"/>
                    </a:lnTo>
                    <a:lnTo>
                      <a:pt x="532" y="658"/>
                    </a:lnTo>
                    <a:lnTo>
                      <a:pt x="534" y="654"/>
                    </a:lnTo>
                    <a:lnTo>
                      <a:pt x="539" y="652"/>
                    </a:lnTo>
                    <a:lnTo>
                      <a:pt x="544" y="651"/>
                    </a:lnTo>
                    <a:lnTo>
                      <a:pt x="549" y="650"/>
                    </a:lnTo>
                    <a:lnTo>
                      <a:pt x="549" y="650"/>
                    </a:lnTo>
                    <a:lnTo>
                      <a:pt x="553" y="645"/>
                    </a:lnTo>
                    <a:lnTo>
                      <a:pt x="557" y="644"/>
                    </a:lnTo>
                    <a:lnTo>
                      <a:pt x="561" y="642"/>
                    </a:lnTo>
                    <a:lnTo>
                      <a:pt x="561" y="642"/>
                    </a:lnTo>
                    <a:lnTo>
                      <a:pt x="565" y="644"/>
                    </a:lnTo>
                    <a:lnTo>
                      <a:pt x="570" y="646"/>
                    </a:lnTo>
                    <a:lnTo>
                      <a:pt x="570" y="646"/>
                    </a:lnTo>
                    <a:lnTo>
                      <a:pt x="575" y="646"/>
                    </a:lnTo>
                    <a:lnTo>
                      <a:pt x="575" y="646"/>
                    </a:lnTo>
                    <a:lnTo>
                      <a:pt x="577" y="646"/>
                    </a:lnTo>
                    <a:lnTo>
                      <a:pt x="578" y="645"/>
                    </a:lnTo>
                    <a:lnTo>
                      <a:pt x="580" y="640"/>
                    </a:lnTo>
                    <a:lnTo>
                      <a:pt x="581" y="635"/>
                    </a:lnTo>
                    <a:lnTo>
                      <a:pt x="582" y="631"/>
                    </a:lnTo>
                    <a:lnTo>
                      <a:pt x="582" y="631"/>
                    </a:lnTo>
                    <a:lnTo>
                      <a:pt x="584" y="627"/>
                    </a:lnTo>
                    <a:lnTo>
                      <a:pt x="587" y="625"/>
                    </a:lnTo>
                    <a:lnTo>
                      <a:pt x="590" y="622"/>
                    </a:lnTo>
                    <a:lnTo>
                      <a:pt x="594" y="622"/>
                    </a:lnTo>
                    <a:lnTo>
                      <a:pt x="594" y="622"/>
                    </a:lnTo>
                    <a:lnTo>
                      <a:pt x="596" y="622"/>
                    </a:lnTo>
                    <a:lnTo>
                      <a:pt x="598" y="625"/>
                    </a:lnTo>
                    <a:lnTo>
                      <a:pt x="600" y="631"/>
                    </a:lnTo>
                    <a:lnTo>
                      <a:pt x="600" y="631"/>
                    </a:lnTo>
                    <a:lnTo>
                      <a:pt x="602" y="633"/>
                    </a:lnTo>
                    <a:lnTo>
                      <a:pt x="606" y="633"/>
                    </a:lnTo>
                    <a:lnTo>
                      <a:pt x="612" y="634"/>
                    </a:lnTo>
                    <a:lnTo>
                      <a:pt x="612" y="634"/>
                    </a:lnTo>
                    <a:lnTo>
                      <a:pt x="617" y="637"/>
                    </a:lnTo>
                    <a:lnTo>
                      <a:pt x="623" y="638"/>
                    </a:lnTo>
                    <a:lnTo>
                      <a:pt x="623" y="638"/>
                    </a:lnTo>
                    <a:lnTo>
                      <a:pt x="624" y="637"/>
                    </a:lnTo>
                    <a:lnTo>
                      <a:pt x="626" y="635"/>
                    </a:lnTo>
                    <a:lnTo>
                      <a:pt x="626" y="635"/>
                    </a:lnTo>
                    <a:lnTo>
                      <a:pt x="624" y="627"/>
                    </a:lnTo>
                    <a:lnTo>
                      <a:pt x="624" y="616"/>
                    </a:lnTo>
                    <a:lnTo>
                      <a:pt x="624" y="616"/>
                    </a:lnTo>
                    <a:lnTo>
                      <a:pt x="624" y="614"/>
                    </a:lnTo>
                    <a:lnTo>
                      <a:pt x="626" y="610"/>
                    </a:lnTo>
                    <a:lnTo>
                      <a:pt x="629" y="609"/>
                    </a:lnTo>
                    <a:lnTo>
                      <a:pt x="631" y="607"/>
                    </a:lnTo>
                    <a:lnTo>
                      <a:pt x="631" y="607"/>
                    </a:lnTo>
                    <a:lnTo>
                      <a:pt x="625" y="599"/>
                    </a:lnTo>
                    <a:lnTo>
                      <a:pt x="624" y="596"/>
                    </a:lnTo>
                    <a:lnTo>
                      <a:pt x="623" y="591"/>
                    </a:lnTo>
                    <a:lnTo>
                      <a:pt x="623" y="591"/>
                    </a:lnTo>
                    <a:lnTo>
                      <a:pt x="624" y="586"/>
                    </a:lnTo>
                    <a:lnTo>
                      <a:pt x="626" y="583"/>
                    </a:lnTo>
                    <a:lnTo>
                      <a:pt x="632" y="577"/>
                    </a:lnTo>
                    <a:lnTo>
                      <a:pt x="629" y="568"/>
                    </a:lnTo>
                    <a:lnTo>
                      <a:pt x="629" y="568"/>
                    </a:lnTo>
                    <a:lnTo>
                      <a:pt x="630" y="566"/>
                    </a:lnTo>
                    <a:lnTo>
                      <a:pt x="631" y="564"/>
                    </a:lnTo>
                    <a:lnTo>
                      <a:pt x="631" y="564"/>
                    </a:lnTo>
                    <a:lnTo>
                      <a:pt x="630" y="560"/>
                    </a:lnTo>
                    <a:lnTo>
                      <a:pt x="629" y="558"/>
                    </a:lnTo>
                    <a:lnTo>
                      <a:pt x="626" y="553"/>
                    </a:lnTo>
                    <a:lnTo>
                      <a:pt x="623" y="548"/>
                    </a:lnTo>
                    <a:lnTo>
                      <a:pt x="622" y="546"/>
                    </a:lnTo>
                    <a:lnTo>
                      <a:pt x="622" y="543"/>
                    </a:lnTo>
                    <a:lnTo>
                      <a:pt x="622" y="543"/>
                    </a:lnTo>
                    <a:lnTo>
                      <a:pt x="622" y="541"/>
                    </a:lnTo>
                    <a:lnTo>
                      <a:pt x="623" y="540"/>
                    </a:lnTo>
                    <a:lnTo>
                      <a:pt x="627" y="537"/>
                    </a:lnTo>
                    <a:lnTo>
                      <a:pt x="633" y="537"/>
                    </a:lnTo>
                    <a:lnTo>
                      <a:pt x="638" y="536"/>
                    </a:lnTo>
                    <a:lnTo>
                      <a:pt x="638" y="536"/>
                    </a:lnTo>
                    <a:lnTo>
                      <a:pt x="642" y="534"/>
                    </a:lnTo>
                    <a:lnTo>
                      <a:pt x="643" y="531"/>
                    </a:lnTo>
                    <a:lnTo>
                      <a:pt x="644" y="528"/>
                    </a:lnTo>
                    <a:lnTo>
                      <a:pt x="644" y="523"/>
                    </a:lnTo>
                    <a:lnTo>
                      <a:pt x="644" y="523"/>
                    </a:lnTo>
                    <a:lnTo>
                      <a:pt x="647" y="517"/>
                    </a:lnTo>
                    <a:lnTo>
                      <a:pt x="649" y="512"/>
                    </a:lnTo>
                    <a:lnTo>
                      <a:pt x="655" y="508"/>
                    </a:lnTo>
                    <a:lnTo>
                      <a:pt x="660" y="505"/>
                    </a:lnTo>
                    <a:lnTo>
                      <a:pt x="660" y="505"/>
                    </a:lnTo>
                    <a:lnTo>
                      <a:pt x="667" y="501"/>
                    </a:lnTo>
                    <a:lnTo>
                      <a:pt x="669" y="500"/>
                    </a:lnTo>
                    <a:lnTo>
                      <a:pt x="671" y="497"/>
                    </a:lnTo>
                    <a:lnTo>
                      <a:pt x="671" y="497"/>
                    </a:lnTo>
                    <a:lnTo>
                      <a:pt x="669" y="492"/>
                    </a:lnTo>
                    <a:lnTo>
                      <a:pt x="667" y="487"/>
                    </a:lnTo>
                    <a:lnTo>
                      <a:pt x="665" y="483"/>
                    </a:lnTo>
                    <a:lnTo>
                      <a:pt x="663" y="477"/>
                    </a:lnTo>
                    <a:lnTo>
                      <a:pt x="663" y="477"/>
                    </a:lnTo>
                    <a:close/>
                  </a:path>
                </a:pathLst>
              </a:custGeom>
              <a:grpFill/>
              <a:ln w="9525">
                <a:solidFill>
                  <a:srgbClr val="D9D9D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xmlns="" id="{8AB99D5C-4C20-4839-8543-A15578699A78}"/>
                  </a:ext>
                </a:extLst>
              </p:cNvPr>
              <p:cNvSpPr>
                <a:spLocks/>
              </p:cNvSpPr>
              <p:nvPr/>
            </p:nvSpPr>
            <p:spPr bwMode="auto">
              <a:xfrm rot="60000">
                <a:off x="4599289" y="1468902"/>
                <a:ext cx="619818" cy="503449"/>
              </a:xfrm>
              <a:custGeom>
                <a:avLst/>
                <a:gdLst>
                  <a:gd name="T0" fmla="*/ 24 w 506"/>
                  <a:gd name="T1" fmla="*/ 123 h 411"/>
                  <a:gd name="T2" fmla="*/ 33 w 506"/>
                  <a:gd name="T3" fmla="*/ 154 h 411"/>
                  <a:gd name="T4" fmla="*/ 41 w 506"/>
                  <a:gd name="T5" fmla="*/ 182 h 411"/>
                  <a:gd name="T6" fmla="*/ 41 w 506"/>
                  <a:gd name="T7" fmla="*/ 213 h 411"/>
                  <a:gd name="T8" fmla="*/ 58 w 506"/>
                  <a:gd name="T9" fmla="*/ 229 h 411"/>
                  <a:gd name="T10" fmla="*/ 68 w 506"/>
                  <a:gd name="T11" fmla="*/ 241 h 411"/>
                  <a:gd name="T12" fmla="*/ 82 w 506"/>
                  <a:gd name="T13" fmla="*/ 276 h 411"/>
                  <a:gd name="T14" fmla="*/ 108 w 506"/>
                  <a:gd name="T15" fmla="*/ 291 h 411"/>
                  <a:gd name="T16" fmla="*/ 121 w 506"/>
                  <a:gd name="T17" fmla="*/ 314 h 411"/>
                  <a:gd name="T18" fmla="*/ 120 w 506"/>
                  <a:gd name="T19" fmla="*/ 346 h 411"/>
                  <a:gd name="T20" fmla="*/ 146 w 506"/>
                  <a:gd name="T21" fmla="*/ 347 h 411"/>
                  <a:gd name="T22" fmla="*/ 183 w 506"/>
                  <a:gd name="T23" fmla="*/ 334 h 411"/>
                  <a:gd name="T24" fmla="*/ 213 w 506"/>
                  <a:gd name="T25" fmla="*/ 336 h 411"/>
                  <a:gd name="T26" fmla="*/ 241 w 506"/>
                  <a:gd name="T27" fmla="*/ 360 h 411"/>
                  <a:gd name="T28" fmla="*/ 251 w 506"/>
                  <a:gd name="T29" fmla="*/ 397 h 411"/>
                  <a:gd name="T30" fmla="*/ 259 w 506"/>
                  <a:gd name="T31" fmla="*/ 410 h 411"/>
                  <a:gd name="T32" fmla="*/ 298 w 506"/>
                  <a:gd name="T33" fmla="*/ 411 h 411"/>
                  <a:gd name="T34" fmla="*/ 312 w 506"/>
                  <a:gd name="T35" fmla="*/ 397 h 411"/>
                  <a:gd name="T36" fmla="*/ 329 w 506"/>
                  <a:gd name="T37" fmla="*/ 403 h 411"/>
                  <a:gd name="T38" fmla="*/ 347 w 506"/>
                  <a:gd name="T39" fmla="*/ 398 h 411"/>
                  <a:gd name="T40" fmla="*/ 366 w 506"/>
                  <a:gd name="T41" fmla="*/ 383 h 411"/>
                  <a:gd name="T42" fmla="*/ 382 w 506"/>
                  <a:gd name="T43" fmla="*/ 367 h 411"/>
                  <a:gd name="T44" fmla="*/ 376 w 506"/>
                  <a:gd name="T45" fmla="*/ 346 h 411"/>
                  <a:gd name="T46" fmla="*/ 391 w 506"/>
                  <a:gd name="T47" fmla="*/ 329 h 411"/>
                  <a:gd name="T48" fmla="*/ 409 w 506"/>
                  <a:gd name="T49" fmla="*/ 316 h 411"/>
                  <a:gd name="T50" fmla="*/ 439 w 506"/>
                  <a:gd name="T51" fmla="*/ 317 h 411"/>
                  <a:gd name="T52" fmla="*/ 459 w 506"/>
                  <a:gd name="T53" fmla="*/ 313 h 411"/>
                  <a:gd name="T54" fmla="*/ 469 w 506"/>
                  <a:gd name="T55" fmla="*/ 283 h 411"/>
                  <a:gd name="T56" fmla="*/ 477 w 506"/>
                  <a:gd name="T57" fmla="*/ 268 h 411"/>
                  <a:gd name="T58" fmla="*/ 492 w 506"/>
                  <a:gd name="T59" fmla="*/ 255 h 411"/>
                  <a:gd name="T60" fmla="*/ 506 w 506"/>
                  <a:gd name="T61" fmla="*/ 225 h 411"/>
                  <a:gd name="T62" fmla="*/ 489 w 506"/>
                  <a:gd name="T63" fmla="*/ 219 h 411"/>
                  <a:gd name="T64" fmla="*/ 475 w 506"/>
                  <a:gd name="T65" fmla="*/ 177 h 411"/>
                  <a:gd name="T66" fmla="*/ 477 w 506"/>
                  <a:gd name="T67" fmla="*/ 161 h 411"/>
                  <a:gd name="T68" fmla="*/ 487 w 506"/>
                  <a:gd name="T69" fmla="*/ 151 h 411"/>
                  <a:gd name="T70" fmla="*/ 463 w 506"/>
                  <a:gd name="T71" fmla="*/ 117 h 411"/>
                  <a:gd name="T72" fmla="*/ 448 w 506"/>
                  <a:gd name="T73" fmla="*/ 109 h 411"/>
                  <a:gd name="T74" fmla="*/ 430 w 506"/>
                  <a:gd name="T75" fmla="*/ 97 h 411"/>
                  <a:gd name="T76" fmla="*/ 414 w 506"/>
                  <a:gd name="T77" fmla="*/ 56 h 411"/>
                  <a:gd name="T78" fmla="*/ 392 w 506"/>
                  <a:gd name="T79" fmla="*/ 49 h 411"/>
                  <a:gd name="T80" fmla="*/ 375 w 506"/>
                  <a:gd name="T81" fmla="*/ 57 h 411"/>
                  <a:gd name="T82" fmla="*/ 353 w 506"/>
                  <a:gd name="T83" fmla="*/ 56 h 411"/>
                  <a:gd name="T84" fmla="*/ 332 w 506"/>
                  <a:gd name="T85" fmla="*/ 52 h 411"/>
                  <a:gd name="T86" fmla="*/ 308 w 506"/>
                  <a:gd name="T87" fmla="*/ 62 h 411"/>
                  <a:gd name="T88" fmla="*/ 274 w 506"/>
                  <a:gd name="T89" fmla="*/ 57 h 411"/>
                  <a:gd name="T90" fmla="*/ 260 w 506"/>
                  <a:gd name="T91" fmla="*/ 51 h 411"/>
                  <a:gd name="T92" fmla="*/ 233 w 506"/>
                  <a:gd name="T93" fmla="*/ 34 h 411"/>
                  <a:gd name="T94" fmla="*/ 206 w 506"/>
                  <a:gd name="T95" fmla="*/ 19 h 411"/>
                  <a:gd name="T96" fmla="*/ 186 w 506"/>
                  <a:gd name="T97" fmla="*/ 27 h 411"/>
                  <a:gd name="T98" fmla="*/ 147 w 506"/>
                  <a:gd name="T99" fmla="*/ 11 h 411"/>
                  <a:gd name="T100" fmla="*/ 123 w 506"/>
                  <a:gd name="T101" fmla="*/ 21 h 411"/>
                  <a:gd name="T102" fmla="*/ 102 w 506"/>
                  <a:gd name="T103" fmla="*/ 20 h 411"/>
                  <a:gd name="T104" fmla="*/ 77 w 506"/>
                  <a:gd name="T105" fmla="*/ 19 h 411"/>
                  <a:gd name="T106" fmla="*/ 60 w 506"/>
                  <a:gd name="T107" fmla="*/ 6 h 411"/>
                  <a:gd name="T108" fmla="*/ 28 w 506"/>
                  <a:gd name="T109" fmla="*/ 60 h 411"/>
                  <a:gd name="T110" fmla="*/ 0 w 506"/>
                  <a:gd name="T111" fmla="*/ 69 h 411"/>
                  <a:gd name="T112" fmla="*/ 9 w 506"/>
                  <a:gd name="T113" fmla="*/ 98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06" h="411">
                    <a:moveTo>
                      <a:pt x="12" y="106"/>
                    </a:moveTo>
                    <a:lnTo>
                      <a:pt x="12" y="106"/>
                    </a:lnTo>
                    <a:lnTo>
                      <a:pt x="13" y="109"/>
                    </a:lnTo>
                    <a:lnTo>
                      <a:pt x="16" y="111"/>
                    </a:lnTo>
                    <a:lnTo>
                      <a:pt x="18" y="112"/>
                    </a:lnTo>
                    <a:lnTo>
                      <a:pt x="21" y="115"/>
                    </a:lnTo>
                    <a:lnTo>
                      <a:pt x="21" y="115"/>
                    </a:lnTo>
                    <a:lnTo>
                      <a:pt x="23" y="119"/>
                    </a:lnTo>
                    <a:lnTo>
                      <a:pt x="24" y="123"/>
                    </a:lnTo>
                    <a:lnTo>
                      <a:pt x="28" y="131"/>
                    </a:lnTo>
                    <a:lnTo>
                      <a:pt x="28" y="131"/>
                    </a:lnTo>
                    <a:lnTo>
                      <a:pt x="31" y="137"/>
                    </a:lnTo>
                    <a:lnTo>
                      <a:pt x="34" y="140"/>
                    </a:lnTo>
                    <a:lnTo>
                      <a:pt x="35" y="143"/>
                    </a:lnTo>
                    <a:lnTo>
                      <a:pt x="35" y="143"/>
                    </a:lnTo>
                    <a:lnTo>
                      <a:pt x="34" y="149"/>
                    </a:lnTo>
                    <a:lnTo>
                      <a:pt x="33" y="154"/>
                    </a:lnTo>
                    <a:lnTo>
                      <a:pt x="33" y="154"/>
                    </a:lnTo>
                    <a:lnTo>
                      <a:pt x="33" y="162"/>
                    </a:lnTo>
                    <a:lnTo>
                      <a:pt x="34" y="166"/>
                    </a:lnTo>
                    <a:lnTo>
                      <a:pt x="35" y="170"/>
                    </a:lnTo>
                    <a:lnTo>
                      <a:pt x="35" y="170"/>
                    </a:lnTo>
                    <a:lnTo>
                      <a:pt x="40" y="173"/>
                    </a:lnTo>
                    <a:lnTo>
                      <a:pt x="41" y="176"/>
                    </a:lnTo>
                    <a:lnTo>
                      <a:pt x="41" y="178"/>
                    </a:lnTo>
                    <a:lnTo>
                      <a:pt x="41" y="178"/>
                    </a:lnTo>
                    <a:lnTo>
                      <a:pt x="41" y="182"/>
                    </a:lnTo>
                    <a:lnTo>
                      <a:pt x="40" y="184"/>
                    </a:lnTo>
                    <a:lnTo>
                      <a:pt x="37" y="189"/>
                    </a:lnTo>
                    <a:lnTo>
                      <a:pt x="34" y="192"/>
                    </a:lnTo>
                    <a:lnTo>
                      <a:pt x="33" y="195"/>
                    </a:lnTo>
                    <a:lnTo>
                      <a:pt x="33" y="198"/>
                    </a:lnTo>
                    <a:lnTo>
                      <a:pt x="33" y="198"/>
                    </a:lnTo>
                    <a:lnTo>
                      <a:pt x="34" y="203"/>
                    </a:lnTo>
                    <a:lnTo>
                      <a:pt x="36" y="208"/>
                    </a:lnTo>
                    <a:lnTo>
                      <a:pt x="41" y="213"/>
                    </a:lnTo>
                    <a:lnTo>
                      <a:pt x="45" y="218"/>
                    </a:lnTo>
                    <a:lnTo>
                      <a:pt x="45" y="218"/>
                    </a:lnTo>
                    <a:lnTo>
                      <a:pt x="47" y="221"/>
                    </a:lnTo>
                    <a:lnTo>
                      <a:pt x="49" y="226"/>
                    </a:lnTo>
                    <a:lnTo>
                      <a:pt x="50" y="228"/>
                    </a:lnTo>
                    <a:lnTo>
                      <a:pt x="53" y="229"/>
                    </a:lnTo>
                    <a:lnTo>
                      <a:pt x="54" y="231"/>
                    </a:lnTo>
                    <a:lnTo>
                      <a:pt x="54" y="231"/>
                    </a:lnTo>
                    <a:lnTo>
                      <a:pt x="58" y="229"/>
                    </a:lnTo>
                    <a:lnTo>
                      <a:pt x="60" y="228"/>
                    </a:lnTo>
                    <a:lnTo>
                      <a:pt x="60" y="228"/>
                    </a:lnTo>
                    <a:lnTo>
                      <a:pt x="59" y="233"/>
                    </a:lnTo>
                    <a:lnTo>
                      <a:pt x="60" y="237"/>
                    </a:lnTo>
                    <a:lnTo>
                      <a:pt x="60" y="237"/>
                    </a:lnTo>
                    <a:lnTo>
                      <a:pt x="61" y="239"/>
                    </a:lnTo>
                    <a:lnTo>
                      <a:pt x="64" y="240"/>
                    </a:lnTo>
                    <a:lnTo>
                      <a:pt x="68" y="241"/>
                    </a:lnTo>
                    <a:lnTo>
                      <a:pt x="68" y="241"/>
                    </a:lnTo>
                    <a:lnTo>
                      <a:pt x="73" y="244"/>
                    </a:lnTo>
                    <a:lnTo>
                      <a:pt x="77" y="247"/>
                    </a:lnTo>
                    <a:lnTo>
                      <a:pt x="78" y="252"/>
                    </a:lnTo>
                    <a:lnTo>
                      <a:pt x="79" y="257"/>
                    </a:lnTo>
                    <a:lnTo>
                      <a:pt x="79" y="257"/>
                    </a:lnTo>
                    <a:lnTo>
                      <a:pt x="79" y="265"/>
                    </a:lnTo>
                    <a:lnTo>
                      <a:pt x="79" y="265"/>
                    </a:lnTo>
                    <a:lnTo>
                      <a:pt x="79" y="271"/>
                    </a:lnTo>
                    <a:lnTo>
                      <a:pt x="82" y="276"/>
                    </a:lnTo>
                    <a:lnTo>
                      <a:pt x="86" y="281"/>
                    </a:lnTo>
                    <a:lnTo>
                      <a:pt x="90" y="286"/>
                    </a:lnTo>
                    <a:lnTo>
                      <a:pt x="90" y="286"/>
                    </a:lnTo>
                    <a:lnTo>
                      <a:pt x="96" y="291"/>
                    </a:lnTo>
                    <a:lnTo>
                      <a:pt x="100" y="292"/>
                    </a:lnTo>
                    <a:lnTo>
                      <a:pt x="103" y="293"/>
                    </a:lnTo>
                    <a:lnTo>
                      <a:pt x="103" y="293"/>
                    </a:lnTo>
                    <a:lnTo>
                      <a:pt x="105" y="292"/>
                    </a:lnTo>
                    <a:lnTo>
                      <a:pt x="108" y="291"/>
                    </a:lnTo>
                    <a:lnTo>
                      <a:pt x="113" y="288"/>
                    </a:lnTo>
                    <a:lnTo>
                      <a:pt x="113" y="288"/>
                    </a:lnTo>
                    <a:lnTo>
                      <a:pt x="111" y="299"/>
                    </a:lnTo>
                    <a:lnTo>
                      <a:pt x="113" y="304"/>
                    </a:lnTo>
                    <a:lnTo>
                      <a:pt x="115" y="308"/>
                    </a:lnTo>
                    <a:lnTo>
                      <a:pt x="115" y="308"/>
                    </a:lnTo>
                    <a:lnTo>
                      <a:pt x="119" y="311"/>
                    </a:lnTo>
                    <a:lnTo>
                      <a:pt x="121" y="312"/>
                    </a:lnTo>
                    <a:lnTo>
                      <a:pt x="121" y="314"/>
                    </a:lnTo>
                    <a:lnTo>
                      <a:pt x="121" y="314"/>
                    </a:lnTo>
                    <a:lnTo>
                      <a:pt x="121" y="336"/>
                    </a:lnTo>
                    <a:lnTo>
                      <a:pt x="121" y="336"/>
                    </a:lnTo>
                    <a:lnTo>
                      <a:pt x="121" y="337"/>
                    </a:lnTo>
                    <a:lnTo>
                      <a:pt x="120" y="338"/>
                    </a:lnTo>
                    <a:lnTo>
                      <a:pt x="119" y="338"/>
                    </a:lnTo>
                    <a:lnTo>
                      <a:pt x="119" y="340"/>
                    </a:lnTo>
                    <a:lnTo>
                      <a:pt x="119" y="340"/>
                    </a:lnTo>
                    <a:lnTo>
                      <a:pt x="120" y="346"/>
                    </a:lnTo>
                    <a:lnTo>
                      <a:pt x="122" y="349"/>
                    </a:lnTo>
                    <a:lnTo>
                      <a:pt x="126" y="352"/>
                    </a:lnTo>
                    <a:lnTo>
                      <a:pt x="131" y="353"/>
                    </a:lnTo>
                    <a:lnTo>
                      <a:pt x="131" y="353"/>
                    </a:lnTo>
                    <a:lnTo>
                      <a:pt x="135" y="352"/>
                    </a:lnTo>
                    <a:lnTo>
                      <a:pt x="139" y="350"/>
                    </a:lnTo>
                    <a:lnTo>
                      <a:pt x="143" y="349"/>
                    </a:lnTo>
                    <a:lnTo>
                      <a:pt x="146" y="347"/>
                    </a:lnTo>
                    <a:lnTo>
                      <a:pt x="146" y="347"/>
                    </a:lnTo>
                    <a:lnTo>
                      <a:pt x="153" y="346"/>
                    </a:lnTo>
                    <a:lnTo>
                      <a:pt x="161" y="346"/>
                    </a:lnTo>
                    <a:lnTo>
                      <a:pt x="168" y="344"/>
                    </a:lnTo>
                    <a:lnTo>
                      <a:pt x="175" y="342"/>
                    </a:lnTo>
                    <a:lnTo>
                      <a:pt x="175" y="342"/>
                    </a:lnTo>
                    <a:lnTo>
                      <a:pt x="176" y="340"/>
                    </a:lnTo>
                    <a:lnTo>
                      <a:pt x="178" y="337"/>
                    </a:lnTo>
                    <a:lnTo>
                      <a:pt x="180" y="335"/>
                    </a:lnTo>
                    <a:lnTo>
                      <a:pt x="183" y="334"/>
                    </a:lnTo>
                    <a:lnTo>
                      <a:pt x="183" y="334"/>
                    </a:lnTo>
                    <a:lnTo>
                      <a:pt x="187" y="335"/>
                    </a:lnTo>
                    <a:lnTo>
                      <a:pt x="189" y="337"/>
                    </a:lnTo>
                    <a:lnTo>
                      <a:pt x="193" y="346"/>
                    </a:lnTo>
                    <a:lnTo>
                      <a:pt x="193" y="346"/>
                    </a:lnTo>
                    <a:lnTo>
                      <a:pt x="198" y="342"/>
                    </a:lnTo>
                    <a:lnTo>
                      <a:pt x="204" y="341"/>
                    </a:lnTo>
                    <a:lnTo>
                      <a:pt x="208" y="338"/>
                    </a:lnTo>
                    <a:lnTo>
                      <a:pt x="213" y="336"/>
                    </a:lnTo>
                    <a:lnTo>
                      <a:pt x="213" y="336"/>
                    </a:lnTo>
                    <a:lnTo>
                      <a:pt x="218" y="340"/>
                    </a:lnTo>
                    <a:lnTo>
                      <a:pt x="221" y="342"/>
                    </a:lnTo>
                    <a:lnTo>
                      <a:pt x="227" y="342"/>
                    </a:lnTo>
                    <a:lnTo>
                      <a:pt x="232" y="342"/>
                    </a:lnTo>
                    <a:lnTo>
                      <a:pt x="232" y="342"/>
                    </a:lnTo>
                    <a:lnTo>
                      <a:pt x="233" y="349"/>
                    </a:lnTo>
                    <a:lnTo>
                      <a:pt x="236" y="355"/>
                    </a:lnTo>
                    <a:lnTo>
                      <a:pt x="241" y="360"/>
                    </a:lnTo>
                    <a:lnTo>
                      <a:pt x="244" y="365"/>
                    </a:lnTo>
                    <a:lnTo>
                      <a:pt x="249" y="369"/>
                    </a:lnTo>
                    <a:lnTo>
                      <a:pt x="253" y="375"/>
                    </a:lnTo>
                    <a:lnTo>
                      <a:pt x="256" y="380"/>
                    </a:lnTo>
                    <a:lnTo>
                      <a:pt x="257" y="387"/>
                    </a:lnTo>
                    <a:lnTo>
                      <a:pt x="257" y="387"/>
                    </a:lnTo>
                    <a:lnTo>
                      <a:pt x="256" y="391"/>
                    </a:lnTo>
                    <a:lnTo>
                      <a:pt x="255" y="393"/>
                    </a:lnTo>
                    <a:lnTo>
                      <a:pt x="251" y="397"/>
                    </a:lnTo>
                    <a:lnTo>
                      <a:pt x="248" y="402"/>
                    </a:lnTo>
                    <a:lnTo>
                      <a:pt x="247" y="404"/>
                    </a:lnTo>
                    <a:lnTo>
                      <a:pt x="245" y="407"/>
                    </a:lnTo>
                    <a:lnTo>
                      <a:pt x="245" y="407"/>
                    </a:lnTo>
                    <a:lnTo>
                      <a:pt x="245" y="408"/>
                    </a:lnTo>
                    <a:lnTo>
                      <a:pt x="247" y="409"/>
                    </a:lnTo>
                    <a:lnTo>
                      <a:pt x="250" y="410"/>
                    </a:lnTo>
                    <a:lnTo>
                      <a:pt x="259" y="410"/>
                    </a:lnTo>
                    <a:lnTo>
                      <a:pt x="259" y="410"/>
                    </a:lnTo>
                    <a:lnTo>
                      <a:pt x="262" y="409"/>
                    </a:lnTo>
                    <a:lnTo>
                      <a:pt x="266" y="408"/>
                    </a:lnTo>
                    <a:lnTo>
                      <a:pt x="269" y="405"/>
                    </a:lnTo>
                    <a:lnTo>
                      <a:pt x="274" y="404"/>
                    </a:lnTo>
                    <a:lnTo>
                      <a:pt x="274" y="404"/>
                    </a:lnTo>
                    <a:lnTo>
                      <a:pt x="280" y="405"/>
                    </a:lnTo>
                    <a:lnTo>
                      <a:pt x="286" y="408"/>
                    </a:lnTo>
                    <a:lnTo>
                      <a:pt x="292" y="410"/>
                    </a:lnTo>
                    <a:lnTo>
                      <a:pt x="298" y="411"/>
                    </a:lnTo>
                    <a:lnTo>
                      <a:pt x="298" y="411"/>
                    </a:lnTo>
                    <a:lnTo>
                      <a:pt x="304" y="411"/>
                    </a:lnTo>
                    <a:lnTo>
                      <a:pt x="306" y="410"/>
                    </a:lnTo>
                    <a:lnTo>
                      <a:pt x="309" y="409"/>
                    </a:lnTo>
                    <a:lnTo>
                      <a:pt x="309" y="409"/>
                    </a:lnTo>
                    <a:lnTo>
                      <a:pt x="311" y="407"/>
                    </a:lnTo>
                    <a:lnTo>
                      <a:pt x="311" y="403"/>
                    </a:lnTo>
                    <a:lnTo>
                      <a:pt x="311" y="399"/>
                    </a:lnTo>
                    <a:lnTo>
                      <a:pt x="312" y="397"/>
                    </a:lnTo>
                    <a:lnTo>
                      <a:pt x="312" y="397"/>
                    </a:lnTo>
                    <a:lnTo>
                      <a:pt x="315" y="396"/>
                    </a:lnTo>
                    <a:lnTo>
                      <a:pt x="316" y="395"/>
                    </a:lnTo>
                    <a:lnTo>
                      <a:pt x="321" y="395"/>
                    </a:lnTo>
                    <a:lnTo>
                      <a:pt x="321" y="395"/>
                    </a:lnTo>
                    <a:lnTo>
                      <a:pt x="323" y="395"/>
                    </a:lnTo>
                    <a:lnTo>
                      <a:pt x="326" y="396"/>
                    </a:lnTo>
                    <a:lnTo>
                      <a:pt x="328" y="398"/>
                    </a:lnTo>
                    <a:lnTo>
                      <a:pt x="329" y="403"/>
                    </a:lnTo>
                    <a:lnTo>
                      <a:pt x="329" y="408"/>
                    </a:lnTo>
                    <a:lnTo>
                      <a:pt x="329" y="408"/>
                    </a:lnTo>
                    <a:lnTo>
                      <a:pt x="336" y="409"/>
                    </a:lnTo>
                    <a:lnTo>
                      <a:pt x="336" y="409"/>
                    </a:lnTo>
                    <a:lnTo>
                      <a:pt x="340" y="408"/>
                    </a:lnTo>
                    <a:lnTo>
                      <a:pt x="342" y="404"/>
                    </a:lnTo>
                    <a:lnTo>
                      <a:pt x="345" y="402"/>
                    </a:lnTo>
                    <a:lnTo>
                      <a:pt x="347" y="398"/>
                    </a:lnTo>
                    <a:lnTo>
                      <a:pt x="347" y="398"/>
                    </a:lnTo>
                    <a:lnTo>
                      <a:pt x="349" y="397"/>
                    </a:lnTo>
                    <a:lnTo>
                      <a:pt x="353" y="397"/>
                    </a:lnTo>
                    <a:lnTo>
                      <a:pt x="359" y="396"/>
                    </a:lnTo>
                    <a:lnTo>
                      <a:pt x="359" y="396"/>
                    </a:lnTo>
                    <a:lnTo>
                      <a:pt x="360" y="389"/>
                    </a:lnTo>
                    <a:lnTo>
                      <a:pt x="361" y="386"/>
                    </a:lnTo>
                    <a:lnTo>
                      <a:pt x="363" y="384"/>
                    </a:lnTo>
                    <a:lnTo>
                      <a:pt x="363" y="384"/>
                    </a:lnTo>
                    <a:lnTo>
                      <a:pt x="366" y="383"/>
                    </a:lnTo>
                    <a:lnTo>
                      <a:pt x="369" y="383"/>
                    </a:lnTo>
                    <a:lnTo>
                      <a:pt x="372" y="383"/>
                    </a:lnTo>
                    <a:lnTo>
                      <a:pt x="375" y="380"/>
                    </a:lnTo>
                    <a:lnTo>
                      <a:pt x="375" y="380"/>
                    </a:lnTo>
                    <a:lnTo>
                      <a:pt x="376" y="379"/>
                    </a:lnTo>
                    <a:lnTo>
                      <a:pt x="377" y="377"/>
                    </a:lnTo>
                    <a:lnTo>
                      <a:pt x="378" y="372"/>
                    </a:lnTo>
                    <a:lnTo>
                      <a:pt x="378" y="372"/>
                    </a:lnTo>
                    <a:lnTo>
                      <a:pt x="382" y="367"/>
                    </a:lnTo>
                    <a:lnTo>
                      <a:pt x="383" y="363"/>
                    </a:lnTo>
                    <a:lnTo>
                      <a:pt x="383" y="360"/>
                    </a:lnTo>
                    <a:lnTo>
                      <a:pt x="383" y="360"/>
                    </a:lnTo>
                    <a:lnTo>
                      <a:pt x="382" y="358"/>
                    </a:lnTo>
                    <a:lnTo>
                      <a:pt x="379" y="355"/>
                    </a:lnTo>
                    <a:lnTo>
                      <a:pt x="377" y="353"/>
                    </a:lnTo>
                    <a:lnTo>
                      <a:pt x="376" y="349"/>
                    </a:lnTo>
                    <a:lnTo>
                      <a:pt x="376" y="349"/>
                    </a:lnTo>
                    <a:lnTo>
                      <a:pt x="376" y="346"/>
                    </a:lnTo>
                    <a:lnTo>
                      <a:pt x="377" y="343"/>
                    </a:lnTo>
                    <a:lnTo>
                      <a:pt x="379" y="337"/>
                    </a:lnTo>
                    <a:lnTo>
                      <a:pt x="379" y="337"/>
                    </a:lnTo>
                    <a:lnTo>
                      <a:pt x="381" y="330"/>
                    </a:lnTo>
                    <a:lnTo>
                      <a:pt x="382" y="326"/>
                    </a:lnTo>
                    <a:lnTo>
                      <a:pt x="383" y="323"/>
                    </a:lnTo>
                    <a:lnTo>
                      <a:pt x="383" y="323"/>
                    </a:lnTo>
                    <a:lnTo>
                      <a:pt x="389" y="328"/>
                    </a:lnTo>
                    <a:lnTo>
                      <a:pt x="391" y="329"/>
                    </a:lnTo>
                    <a:lnTo>
                      <a:pt x="395" y="330"/>
                    </a:lnTo>
                    <a:lnTo>
                      <a:pt x="395" y="330"/>
                    </a:lnTo>
                    <a:lnTo>
                      <a:pt x="397" y="329"/>
                    </a:lnTo>
                    <a:lnTo>
                      <a:pt x="400" y="328"/>
                    </a:lnTo>
                    <a:lnTo>
                      <a:pt x="402" y="323"/>
                    </a:lnTo>
                    <a:lnTo>
                      <a:pt x="404" y="318"/>
                    </a:lnTo>
                    <a:lnTo>
                      <a:pt x="406" y="316"/>
                    </a:lnTo>
                    <a:lnTo>
                      <a:pt x="409" y="316"/>
                    </a:lnTo>
                    <a:lnTo>
                      <a:pt x="409" y="316"/>
                    </a:lnTo>
                    <a:lnTo>
                      <a:pt x="412" y="317"/>
                    </a:lnTo>
                    <a:lnTo>
                      <a:pt x="414" y="318"/>
                    </a:lnTo>
                    <a:lnTo>
                      <a:pt x="418" y="319"/>
                    </a:lnTo>
                    <a:lnTo>
                      <a:pt x="420" y="320"/>
                    </a:lnTo>
                    <a:lnTo>
                      <a:pt x="420" y="320"/>
                    </a:lnTo>
                    <a:lnTo>
                      <a:pt x="426" y="319"/>
                    </a:lnTo>
                    <a:lnTo>
                      <a:pt x="430" y="318"/>
                    </a:lnTo>
                    <a:lnTo>
                      <a:pt x="434" y="317"/>
                    </a:lnTo>
                    <a:lnTo>
                      <a:pt x="439" y="317"/>
                    </a:lnTo>
                    <a:lnTo>
                      <a:pt x="439" y="317"/>
                    </a:lnTo>
                    <a:lnTo>
                      <a:pt x="443" y="317"/>
                    </a:lnTo>
                    <a:lnTo>
                      <a:pt x="445" y="318"/>
                    </a:lnTo>
                    <a:lnTo>
                      <a:pt x="448" y="319"/>
                    </a:lnTo>
                    <a:lnTo>
                      <a:pt x="451" y="320"/>
                    </a:lnTo>
                    <a:lnTo>
                      <a:pt x="451" y="320"/>
                    </a:lnTo>
                    <a:lnTo>
                      <a:pt x="453" y="319"/>
                    </a:lnTo>
                    <a:lnTo>
                      <a:pt x="456" y="318"/>
                    </a:lnTo>
                    <a:lnTo>
                      <a:pt x="459" y="313"/>
                    </a:lnTo>
                    <a:lnTo>
                      <a:pt x="473" y="312"/>
                    </a:lnTo>
                    <a:lnTo>
                      <a:pt x="473" y="312"/>
                    </a:lnTo>
                    <a:lnTo>
                      <a:pt x="473" y="306"/>
                    </a:lnTo>
                    <a:lnTo>
                      <a:pt x="474" y="300"/>
                    </a:lnTo>
                    <a:lnTo>
                      <a:pt x="474" y="300"/>
                    </a:lnTo>
                    <a:lnTo>
                      <a:pt x="473" y="295"/>
                    </a:lnTo>
                    <a:lnTo>
                      <a:pt x="471" y="292"/>
                    </a:lnTo>
                    <a:lnTo>
                      <a:pt x="470" y="287"/>
                    </a:lnTo>
                    <a:lnTo>
                      <a:pt x="469" y="283"/>
                    </a:lnTo>
                    <a:lnTo>
                      <a:pt x="469" y="283"/>
                    </a:lnTo>
                    <a:lnTo>
                      <a:pt x="470" y="281"/>
                    </a:lnTo>
                    <a:lnTo>
                      <a:pt x="471" y="279"/>
                    </a:lnTo>
                    <a:lnTo>
                      <a:pt x="474" y="276"/>
                    </a:lnTo>
                    <a:lnTo>
                      <a:pt x="476" y="274"/>
                    </a:lnTo>
                    <a:lnTo>
                      <a:pt x="477" y="273"/>
                    </a:lnTo>
                    <a:lnTo>
                      <a:pt x="477" y="270"/>
                    </a:lnTo>
                    <a:lnTo>
                      <a:pt x="477" y="270"/>
                    </a:lnTo>
                    <a:lnTo>
                      <a:pt x="477" y="268"/>
                    </a:lnTo>
                    <a:lnTo>
                      <a:pt x="476" y="264"/>
                    </a:lnTo>
                    <a:lnTo>
                      <a:pt x="476" y="264"/>
                    </a:lnTo>
                    <a:lnTo>
                      <a:pt x="476" y="262"/>
                    </a:lnTo>
                    <a:lnTo>
                      <a:pt x="479" y="261"/>
                    </a:lnTo>
                    <a:lnTo>
                      <a:pt x="483" y="259"/>
                    </a:lnTo>
                    <a:lnTo>
                      <a:pt x="489" y="258"/>
                    </a:lnTo>
                    <a:lnTo>
                      <a:pt x="491" y="256"/>
                    </a:lnTo>
                    <a:lnTo>
                      <a:pt x="492" y="255"/>
                    </a:lnTo>
                    <a:lnTo>
                      <a:pt x="492" y="255"/>
                    </a:lnTo>
                    <a:lnTo>
                      <a:pt x="491" y="251"/>
                    </a:lnTo>
                    <a:lnTo>
                      <a:pt x="489" y="249"/>
                    </a:lnTo>
                    <a:lnTo>
                      <a:pt x="489" y="249"/>
                    </a:lnTo>
                    <a:lnTo>
                      <a:pt x="491" y="245"/>
                    </a:lnTo>
                    <a:lnTo>
                      <a:pt x="492" y="241"/>
                    </a:lnTo>
                    <a:lnTo>
                      <a:pt x="498" y="237"/>
                    </a:lnTo>
                    <a:lnTo>
                      <a:pt x="504" y="232"/>
                    </a:lnTo>
                    <a:lnTo>
                      <a:pt x="505" y="228"/>
                    </a:lnTo>
                    <a:lnTo>
                      <a:pt x="506" y="225"/>
                    </a:lnTo>
                    <a:lnTo>
                      <a:pt x="506" y="225"/>
                    </a:lnTo>
                    <a:lnTo>
                      <a:pt x="505" y="221"/>
                    </a:lnTo>
                    <a:lnTo>
                      <a:pt x="503" y="219"/>
                    </a:lnTo>
                    <a:lnTo>
                      <a:pt x="500" y="218"/>
                    </a:lnTo>
                    <a:lnTo>
                      <a:pt x="497" y="218"/>
                    </a:lnTo>
                    <a:lnTo>
                      <a:pt x="497" y="218"/>
                    </a:lnTo>
                    <a:lnTo>
                      <a:pt x="493" y="218"/>
                    </a:lnTo>
                    <a:lnTo>
                      <a:pt x="489" y="219"/>
                    </a:lnTo>
                    <a:lnTo>
                      <a:pt x="489" y="219"/>
                    </a:lnTo>
                    <a:lnTo>
                      <a:pt x="486" y="219"/>
                    </a:lnTo>
                    <a:lnTo>
                      <a:pt x="486" y="219"/>
                    </a:lnTo>
                    <a:lnTo>
                      <a:pt x="486" y="201"/>
                    </a:lnTo>
                    <a:lnTo>
                      <a:pt x="486" y="201"/>
                    </a:lnTo>
                    <a:lnTo>
                      <a:pt x="485" y="192"/>
                    </a:lnTo>
                    <a:lnTo>
                      <a:pt x="482" y="185"/>
                    </a:lnTo>
                    <a:lnTo>
                      <a:pt x="480" y="182"/>
                    </a:lnTo>
                    <a:lnTo>
                      <a:pt x="477" y="179"/>
                    </a:lnTo>
                    <a:lnTo>
                      <a:pt x="475" y="177"/>
                    </a:lnTo>
                    <a:lnTo>
                      <a:pt x="471" y="176"/>
                    </a:lnTo>
                    <a:lnTo>
                      <a:pt x="471" y="176"/>
                    </a:lnTo>
                    <a:lnTo>
                      <a:pt x="473" y="172"/>
                    </a:lnTo>
                    <a:lnTo>
                      <a:pt x="475" y="170"/>
                    </a:lnTo>
                    <a:lnTo>
                      <a:pt x="479" y="167"/>
                    </a:lnTo>
                    <a:lnTo>
                      <a:pt x="480" y="164"/>
                    </a:lnTo>
                    <a:lnTo>
                      <a:pt x="480" y="164"/>
                    </a:lnTo>
                    <a:lnTo>
                      <a:pt x="479" y="162"/>
                    </a:lnTo>
                    <a:lnTo>
                      <a:pt x="477" y="161"/>
                    </a:lnTo>
                    <a:lnTo>
                      <a:pt x="476" y="160"/>
                    </a:lnTo>
                    <a:lnTo>
                      <a:pt x="476" y="158"/>
                    </a:lnTo>
                    <a:lnTo>
                      <a:pt x="476" y="158"/>
                    </a:lnTo>
                    <a:lnTo>
                      <a:pt x="476" y="154"/>
                    </a:lnTo>
                    <a:lnTo>
                      <a:pt x="476" y="154"/>
                    </a:lnTo>
                    <a:lnTo>
                      <a:pt x="483" y="154"/>
                    </a:lnTo>
                    <a:lnTo>
                      <a:pt x="486" y="153"/>
                    </a:lnTo>
                    <a:lnTo>
                      <a:pt x="487" y="151"/>
                    </a:lnTo>
                    <a:lnTo>
                      <a:pt x="487" y="151"/>
                    </a:lnTo>
                    <a:lnTo>
                      <a:pt x="488" y="147"/>
                    </a:lnTo>
                    <a:lnTo>
                      <a:pt x="488" y="147"/>
                    </a:lnTo>
                    <a:lnTo>
                      <a:pt x="476" y="140"/>
                    </a:lnTo>
                    <a:lnTo>
                      <a:pt x="471" y="135"/>
                    </a:lnTo>
                    <a:lnTo>
                      <a:pt x="468" y="129"/>
                    </a:lnTo>
                    <a:lnTo>
                      <a:pt x="468" y="129"/>
                    </a:lnTo>
                    <a:lnTo>
                      <a:pt x="465" y="123"/>
                    </a:lnTo>
                    <a:lnTo>
                      <a:pt x="463" y="117"/>
                    </a:lnTo>
                    <a:lnTo>
                      <a:pt x="463" y="117"/>
                    </a:lnTo>
                    <a:lnTo>
                      <a:pt x="459" y="121"/>
                    </a:lnTo>
                    <a:lnTo>
                      <a:pt x="458" y="122"/>
                    </a:lnTo>
                    <a:lnTo>
                      <a:pt x="456" y="123"/>
                    </a:lnTo>
                    <a:lnTo>
                      <a:pt x="456" y="123"/>
                    </a:lnTo>
                    <a:lnTo>
                      <a:pt x="453" y="122"/>
                    </a:lnTo>
                    <a:lnTo>
                      <a:pt x="452" y="121"/>
                    </a:lnTo>
                    <a:lnTo>
                      <a:pt x="450" y="116"/>
                    </a:lnTo>
                    <a:lnTo>
                      <a:pt x="449" y="111"/>
                    </a:lnTo>
                    <a:lnTo>
                      <a:pt x="448" y="109"/>
                    </a:lnTo>
                    <a:lnTo>
                      <a:pt x="446" y="106"/>
                    </a:lnTo>
                    <a:lnTo>
                      <a:pt x="446" y="106"/>
                    </a:lnTo>
                    <a:lnTo>
                      <a:pt x="444" y="109"/>
                    </a:lnTo>
                    <a:lnTo>
                      <a:pt x="442" y="109"/>
                    </a:lnTo>
                    <a:lnTo>
                      <a:pt x="442" y="109"/>
                    </a:lnTo>
                    <a:lnTo>
                      <a:pt x="438" y="109"/>
                    </a:lnTo>
                    <a:lnTo>
                      <a:pt x="434" y="105"/>
                    </a:lnTo>
                    <a:lnTo>
                      <a:pt x="430" y="97"/>
                    </a:lnTo>
                    <a:lnTo>
                      <a:pt x="430" y="97"/>
                    </a:lnTo>
                    <a:lnTo>
                      <a:pt x="426" y="92"/>
                    </a:lnTo>
                    <a:lnTo>
                      <a:pt x="422" y="88"/>
                    </a:lnTo>
                    <a:lnTo>
                      <a:pt x="419" y="84"/>
                    </a:lnTo>
                    <a:lnTo>
                      <a:pt x="415" y="79"/>
                    </a:lnTo>
                    <a:lnTo>
                      <a:pt x="415" y="79"/>
                    </a:lnTo>
                    <a:lnTo>
                      <a:pt x="415" y="72"/>
                    </a:lnTo>
                    <a:lnTo>
                      <a:pt x="415" y="66"/>
                    </a:lnTo>
                    <a:lnTo>
                      <a:pt x="415" y="60"/>
                    </a:lnTo>
                    <a:lnTo>
                      <a:pt x="414" y="56"/>
                    </a:lnTo>
                    <a:lnTo>
                      <a:pt x="412" y="54"/>
                    </a:lnTo>
                    <a:lnTo>
                      <a:pt x="412" y="54"/>
                    </a:lnTo>
                    <a:lnTo>
                      <a:pt x="409" y="50"/>
                    </a:lnTo>
                    <a:lnTo>
                      <a:pt x="406" y="48"/>
                    </a:lnTo>
                    <a:lnTo>
                      <a:pt x="401" y="46"/>
                    </a:lnTo>
                    <a:lnTo>
                      <a:pt x="397" y="46"/>
                    </a:lnTo>
                    <a:lnTo>
                      <a:pt x="397" y="46"/>
                    </a:lnTo>
                    <a:lnTo>
                      <a:pt x="395" y="46"/>
                    </a:lnTo>
                    <a:lnTo>
                      <a:pt x="392" y="49"/>
                    </a:lnTo>
                    <a:lnTo>
                      <a:pt x="389" y="51"/>
                    </a:lnTo>
                    <a:lnTo>
                      <a:pt x="389" y="51"/>
                    </a:lnTo>
                    <a:lnTo>
                      <a:pt x="385" y="52"/>
                    </a:lnTo>
                    <a:lnTo>
                      <a:pt x="383" y="52"/>
                    </a:lnTo>
                    <a:lnTo>
                      <a:pt x="379" y="51"/>
                    </a:lnTo>
                    <a:lnTo>
                      <a:pt x="377" y="52"/>
                    </a:lnTo>
                    <a:lnTo>
                      <a:pt x="377" y="52"/>
                    </a:lnTo>
                    <a:lnTo>
                      <a:pt x="376" y="55"/>
                    </a:lnTo>
                    <a:lnTo>
                      <a:pt x="375" y="57"/>
                    </a:lnTo>
                    <a:lnTo>
                      <a:pt x="375" y="58"/>
                    </a:lnTo>
                    <a:lnTo>
                      <a:pt x="372" y="60"/>
                    </a:lnTo>
                    <a:lnTo>
                      <a:pt x="372" y="60"/>
                    </a:lnTo>
                    <a:lnTo>
                      <a:pt x="367" y="58"/>
                    </a:lnTo>
                    <a:lnTo>
                      <a:pt x="364" y="57"/>
                    </a:lnTo>
                    <a:lnTo>
                      <a:pt x="360" y="55"/>
                    </a:lnTo>
                    <a:lnTo>
                      <a:pt x="357" y="55"/>
                    </a:lnTo>
                    <a:lnTo>
                      <a:pt x="357" y="55"/>
                    </a:lnTo>
                    <a:lnTo>
                      <a:pt x="353" y="56"/>
                    </a:lnTo>
                    <a:lnTo>
                      <a:pt x="349" y="57"/>
                    </a:lnTo>
                    <a:lnTo>
                      <a:pt x="347" y="60"/>
                    </a:lnTo>
                    <a:lnTo>
                      <a:pt x="343" y="60"/>
                    </a:lnTo>
                    <a:lnTo>
                      <a:pt x="343" y="60"/>
                    </a:lnTo>
                    <a:lnTo>
                      <a:pt x="340" y="58"/>
                    </a:lnTo>
                    <a:lnTo>
                      <a:pt x="337" y="56"/>
                    </a:lnTo>
                    <a:lnTo>
                      <a:pt x="334" y="54"/>
                    </a:lnTo>
                    <a:lnTo>
                      <a:pt x="332" y="52"/>
                    </a:lnTo>
                    <a:lnTo>
                      <a:pt x="332" y="52"/>
                    </a:lnTo>
                    <a:lnTo>
                      <a:pt x="329" y="52"/>
                    </a:lnTo>
                    <a:lnTo>
                      <a:pt x="327" y="55"/>
                    </a:lnTo>
                    <a:lnTo>
                      <a:pt x="323" y="58"/>
                    </a:lnTo>
                    <a:lnTo>
                      <a:pt x="320" y="62"/>
                    </a:lnTo>
                    <a:lnTo>
                      <a:pt x="318" y="63"/>
                    </a:lnTo>
                    <a:lnTo>
                      <a:pt x="316" y="63"/>
                    </a:lnTo>
                    <a:lnTo>
                      <a:pt x="316" y="63"/>
                    </a:lnTo>
                    <a:lnTo>
                      <a:pt x="311" y="63"/>
                    </a:lnTo>
                    <a:lnTo>
                      <a:pt x="308" y="62"/>
                    </a:lnTo>
                    <a:lnTo>
                      <a:pt x="302" y="57"/>
                    </a:lnTo>
                    <a:lnTo>
                      <a:pt x="296" y="52"/>
                    </a:lnTo>
                    <a:lnTo>
                      <a:pt x="292" y="50"/>
                    </a:lnTo>
                    <a:lnTo>
                      <a:pt x="287" y="50"/>
                    </a:lnTo>
                    <a:lnTo>
                      <a:pt x="287" y="50"/>
                    </a:lnTo>
                    <a:lnTo>
                      <a:pt x="284" y="51"/>
                    </a:lnTo>
                    <a:lnTo>
                      <a:pt x="281" y="54"/>
                    </a:lnTo>
                    <a:lnTo>
                      <a:pt x="278" y="56"/>
                    </a:lnTo>
                    <a:lnTo>
                      <a:pt x="274" y="57"/>
                    </a:lnTo>
                    <a:lnTo>
                      <a:pt x="274" y="57"/>
                    </a:lnTo>
                    <a:lnTo>
                      <a:pt x="272" y="57"/>
                    </a:lnTo>
                    <a:lnTo>
                      <a:pt x="271" y="56"/>
                    </a:lnTo>
                    <a:lnTo>
                      <a:pt x="268" y="52"/>
                    </a:lnTo>
                    <a:lnTo>
                      <a:pt x="266" y="44"/>
                    </a:lnTo>
                    <a:lnTo>
                      <a:pt x="266" y="44"/>
                    </a:lnTo>
                    <a:lnTo>
                      <a:pt x="263" y="49"/>
                    </a:lnTo>
                    <a:lnTo>
                      <a:pt x="262" y="50"/>
                    </a:lnTo>
                    <a:lnTo>
                      <a:pt x="260" y="51"/>
                    </a:lnTo>
                    <a:lnTo>
                      <a:pt x="260" y="51"/>
                    </a:lnTo>
                    <a:lnTo>
                      <a:pt x="257" y="51"/>
                    </a:lnTo>
                    <a:lnTo>
                      <a:pt x="256" y="50"/>
                    </a:lnTo>
                    <a:lnTo>
                      <a:pt x="253" y="46"/>
                    </a:lnTo>
                    <a:lnTo>
                      <a:pt x="250" y="43"/>
                    </a:lnTo>
                    <a:lnTo>
                      <a:pt x="247" y="39"/>
                    </a:lnTo>
                    <a:lnTo>
                      <a:pt x="247" y="39"/>
                    </a:lnTo>
                    <a:lnTo>
                      <a:pt x="239" y="36"/>
                    </a:lnTo>
                    <a:lnTo>
                      <a:pt x="233" y="34"/>
                    </a:lnTo>
                    <a:lnTo>
                      <a:pt x="226" y="32"/>
                    </a:lnTo>
                    <a:lnTo>
                      <a:pt x="220" y="28"/>
                    </a:lnTo>
                    <a:lnTo>
                      <a:pt x="220" y="28"/>
                    </a:lnTo>
                    <a:lnTo>
                      <a:pt x="217" y="26"/>
                    </a:lnTo>
                    <a:lnTo>
                      <a:pt x="216" y="22"/>
                    </a:lnTo>
                    <a:lnTo>
                      <a:pt x="213" y="19"/>
                    </a:lnTo>
                    <a:lnTo>
                      <a:pt x="210" y="18"/>
                    </a:lnTo>
                    <a:lnTo>
                      <a:pt x="210" y="18"/>
                    </a:lnTo>
                    <a:lnTo>
                      <a:pt x="206" y="19"/>
                    </a:lnTo>
                    <a:lnTo>
                      <a:pt x="205" y="20"/>
                    </a:lnTo>
                    <a:lnTo>
                      <a:pt x="201" y="26"/>
                    </a:lnTo>
                    <a:lnTo>
                      <a:pt x="198" y="31"/>
                    </a:lnTo>
                    <a:lnTo>
                      <a:pt x="195" y="32"/>
                    </a:lnTo>
                    <a:lnTo>
                      <a:pt x="193" y="33"/>
                    </a:lnTo>
                    <a:lnTo>
                      <a:pt x="193" y="33"/>
                    </a:lnTo>
                    <a:lnTo>
                      <a:pt x="189" y="32"/>
                    </a:lnTo>
                    <a:lnTo>
                      <a:pt x="188" y="30"/>
                    </a:lnTo>
                    <a:lnTo>
                      <a:pt x="186" y="27"/>
                    </a:lnTo>
                    <a:lnTo>
                      <a:pt x="183" y="25"/>
                    </a:lnTo>
                    <a:lnTo>
                      <a:pt x="183" y="25"/>
                    </a:lnTo>
                    <a:lnTo>
                      <a:pt x="170" y="21"/>
                    </a:lnTo>
                    <a:lnTo>
                      <a:pt x="158" y="18"/>
                    </a:lnTo>
                    <a:lnTo>
                      <a:pt x="158" y="18"/>
                    </a:lnTo>
                    <a:lnTo>
                      <a:pt x="156" y="15"/>
                    </a:lnTo>
                    <a:lnTo>
                      <a:pt x="153" y="13"/>
                    </a:lnTo>
                    <a:lnTo>
                      <a:pt x="151" y="12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4" y="12"/>
                    </a:lnTo>
                    <a:lnTo>
                      <a:pt x="140" y="13"/>
                    </a:lnTo>
                    <a:lnTo>
                      <a:pt x="134" y="19"/>
                    </a:lnTo>
                    <a:lnTo>
                      <a:pt x="134" y="19"/>
                    </a:lnTo>
                    <a:lnTo>
                      <a:pt x="132" y="20"/>
                    </a:lnTo>
                    <a:lnTo>
                      <a:pt x="129" y="20"/>
                    </a:lnTo>
                    <a:lnTo>
                      <a:pt x="123" y="21"/>
                    </a:lnTo>
                    <a:lnTo>
                      <a:pt x="123" y="21"/>
                    </a:lnTo>
                    <a:lnTo>
                      <a:pt x="120" y="22"/>
                    </a:lnTo>
                    <a:lnTo>
                      <a:pt x="117" y="25"/>
                    </a:lnTo>
                    <a:lnTo>
                      <a:pt x="115" y="26"/>
                    </a:lnTo>
                    <a:lnTo>
                      <a:pt x="111" y="27"/>
                    </a:lnTo>
                    <a:lnTo>
                      <a:pt x="111" y="27"/>
                    </a:lnTo>
                    <a:lnTo>
                      <a:pt x="109" y="26"/>
                    </a:lnTo>
                    <a:lnTo>
                      <a:pt x="107" y="24"/>
                    </a:lnTo>
                    <a:lnTo>
                      <a:pt x="104" y="21"/>
                    </a:lnTo>
                    <a:lnTo>
                      <a:pt x="102" y="20"/>
                    </a:lnTo>
                    <a:lnTo>
                      <a:pt x="102" y="20"/>
                    </a:lnTo>
                    <a:lnTo>
                      <a:pt x="100" y="21"/>
                    </a:lnTo>
                    <a:lnTo>
                      <a:pt x="97" y="21"/>
                    </a:lnTo>
                    <a:lnTo>
                      <a:pt x="95" y="22"/>
                    </a:lnTo>
                    <a:lnTo>
                      <a:pt x="92" y="22"/>
                    </a:lnTo>
                    <a:lnTo>
                      <a:pt x="92" y="22"/>
                    </a:lnTo>
                    <a:lnTo>
                      <a:pt x="86" y="22"/>
                    </a:lnTo>
                    <a:lnTo>
                      <a:pt x="82" y="20"/>
                    </a:lnTo>
                    <a:lnTo>
                      <a:pt x="77" y="19"/>
                    </a:lnTo>
                    <a:lnTo>
                      <a:pt x="71" y="18"/>
                    </a:lnTo>
                    <a:lnTo>
                      <a:pt x="70" y="13"/>
                    </a:lnTo>
                    <a:lnTo>
                      <a:pt x="72" y="8"/>
                    </a:lnTo>
                    <a:lnTo>
                      <a:pt x="72" y="1"/>
                    </a:lnTo>
                    <a:lnTo>
                      <a:pt x="72" y="1"/>
                    </a:lnTo>
                    <a:lnTo>
                      <a:pt x="67" y="1"/>
                    </a:lnTo>
                    <a:lnTo>
                      <a:pt x="64" y="0"/>
                    </a:lnTo>
                    <a:lnTo>
                      <a:pt x="64" y="0"/>
                    </a:lnTo>
                    <a:lnTo>
                      <a:pt x="60" y="6"/>
                    </a:lnTo>
                    <a:lnTo>
                      <a:pt x="58" y="12"/>
                    </a:lnTo>
                    <a:lnTo>
                      <a:pt x="54" y="24"/>
                    </a:lnTo>
                    <a:lnTo>
                      <a:pt x="50" y="36"/>
                    </a:lnTo>
                    <a:lnTo>
                      <a:pt x="48" y="42"/>
                    </a:lnTo>
                    <a:lnTo>
                      <a:pt x="43" y="46"/>
                    </a:lnTo>
                    <a:lnTo>
                      <a:pt x="43" y="46"/>
                    </a:lnTo>
                    <a:lnTo>
                      <a:pt x="36" y="55"/>
                    </a:lnTo>
                    <a:lnTo>
                      <a:pt x="33" y="58"/>
                    </a:lnTo>
                    <a:lnTo>
                      <a:pt x="28" y="60"/>
                    </a:lnTo>
                    <a:lnTo>
                      <a:pt x="28" y="60"/>
                    </a:lnTo>
                    <a:lnTo>
                      <a:pt x="17" y="61"/>
                    </a:lnTo>
                    <a:lnTo>
                      <a:pt x="12" y="62"/>
                    </a:lnTo>
                    <a:lnTo>
                      <a:pt x="7" y="64"/>
                    </a:lnTo>
                    <a:lnTo>
                      <a:pt x="7" y="64"/>
                    </a:lnTo>
                    <a:lnTo>
                      <a:pt x="3" y="67"/>
                    </a:lnTo>
                    <a:lnTo>
                      <a:pt x="1" y="68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1" y="78"/>
                    </a:lnTo>
                    <a:lnTo>
                      <a:pt x="6" y="86"/>
                    </a:lnTo>
                    <a:lnTo>
                      <a:pt x="6" y="86"/>
                    </a:lnTo>
                    <a:lnTo>
                      <a:pt x="9" y="88"/>
                    </a:lnTo>
                    <a:lnTo>
                      <a:pt x="11" y="91"/>
                    </a:lnTo>
                    <a:lnTo>
                      <a:pt x="11" y="92"/>
                    </a:lnTo>
                    <a:lnTo>
                      <a:pt x="11" y="92"/>
                    </a:lnTo>
                    <a:lnTo>
                      <a:pt x="10" y="95"/>
                    </a:lnTo>
                    <a:lnTo>
                      <a:pt x="9" y="98"/>
                    </a:lnTo>
                    <a:lnTo>
                      <a:pt x="9" y="98"/>
                    </a:lnTo>
                    <a:lnTo>
                      <a:pt x="10" y="103"/>
                    </a:lnTo>
                    <a:lnTo>
                      <a:pt x="12" y="106"/>
                    </a:lnTo>
                    <a:close/>
                  </a:path>
                </a:pathLst>
              </a:custGeom>
              <a:grpFill/>
              <a:ln w="9525">
                <a:solidFill>
                  <a:srgbClr val="D9D9D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" name="Freeform 20">
                <a:extLst>
                  <a:ext uri="{FF2B5EF4-FFF2-40B4-BE49-F238E27FC236}">
                    <a16:creationId xmlns:a16="http://schemas.microsoft.com/office/drawing/2014/main" xmlns="" id="{759D7CFF-7CC3-4E45-8DD4-869A41FE5D9D}"/>
                  </a:ext>
                </a:extLst>
              </p:cNvPr>
              <p:cNvSpPr>
                <a:spLocks/>
              </p:cNvSpPr>
              <p:nvPr/>
            </p:nvSpPr>
            <p:spPr bwMode="auto">
              <a:xfrm rot="60000">
                <a:off x="2726674" y="1057040"/>
                <a:ext cx="2359229" cy="2256334"/>
              </a:xfrm>
              <a:custGeom>
                <a:avLst/>
                <a:gdLst>
                  <a:gd name="T0" fmla="*/ 1833 w 1926"/>
                  <a:gd name="T1" fmla="*/ 725 h 1842"/>
                  <a:gd name="T2" fmla="*/ 1715 w 1926"/>
                  <a:gd name="T3" fmla="*/ 668 h 1842"/>
                  <a:gd name="T4" fmla="*/ 1612 w 1926"/>
                  <a:gd name="T5" fmla="*/ 608 h 1842"/>
                  <a:gd name="T6" fmla="*/ 1555 w 1926"/>
                  <a:gd name="T7" fmla="*/ 484 h 1842"/>
                  <a:gd name="T8" fmla="*/ 1580 w 1926"/>
                  <a:gd name="T9" fmla="*/ 334 h 1842"/>
                  <a:gd name="T10" fmla="*/ 1587 w 1926"/>
                  <a:gd name="T11" fmla="*/ 165 h 1842"/>
                  <a:gd name="T12" fmla="*/ 1503 w 1926"/>
                  <a:gd name="T13" fmla="*/ 11 h 1842"/>
                  <a:gd name="T14" fmla="*/ 1319 w 1926"/>
                  <a:gd name="T15" fmla="*/ 76 h 1842"/>
                  <a:gd name="T16" fmla="*/ 1259 w 1926"/>
                  <a:gd name="T17" fmla="*/ 232 h 1842"/>
                  <a:gd name="T18" fmla="*/ 1058 w 1926"/>
                  <a:gd name="T19" fmla="*/ 258 h 1842"/>
                  <a:gd name="T20" fmla="*/ 896 w 1926"/>
                  <a:gd name="T21" fmla="*/ 255 h 1842"/>
                  <a:gd name="T22" fmla="*/ 867 w 1926"/>
                  <a:gd name="T23" fmla="*/ 169 h 1842"/>
                  <a:gd name="T24" fmla="*/ 738 w 1926"/>
                  <a:gd name="T25" fmla="*/ 116 h 1842"/>
                  <a:gd name="T26" fmla="*/ 737 w 1926"/>
                  <a:gd name="T27" fmla="*/ 238 h 1842"/>
                  <a:gd name="T28" fmla="*/ 786 w 1926"/>
                  <a:gd name="T29" fmla="*/ 335 h 1842"/>
                  <a:gd name="T30" fmla="*/ 787 w 1926"/>
                  <a:gd name="T31" fmla="*/ 471 h 1842"/>
                  <a:gd name="T32" fmla="*/ 776 w 1926"/>
                  <a:gd name="T33" fmla="*/ 522 h 1842"/>
                  <a:gd name="T34" fmla="*/ 668 w 1926"/>
                  <a:gd name="T35" fmla="*/ 501 h 1842"/>
                  <a:gd name="T36" fmla="*/ 641 w 1926"/>
                  <a:gd name="T37" fmla="*/ 511 h 1842"/>
                  <a:gd name="T38" fmla="*/ 606 w 1926"/>
                  <a:gd name="T39" fmla="*/ 484 h 1842"/>
                  <a:gd name="T40" fmla="*/ 495 w 1926"/>
                  <a:gd name="T41" fmla="*/ 530 h 1842"/>
                  <a:gd name="T42" fmla="*/ 413 w 1926"/>
                  <a:gd name="T43" fmla="*/ 435 h 1842"/>
                  <a:gd name="T44" fmla="*/ 346 w 1926"/>
                  <a:gd name="T45" fmla="*/ 426 h 1842"/>
                  <a:gd name="T46" fmla="*/ 269 w 1926"/>
                  <a:gd name="T47" fmla="*/ 455 h 1842"/>
                  <a:gd name="T48" fmla="*/ 203 w 1926"/>
                  <a:gd name="T49" fmla="*/ 447 h 1842"/>
                  <a:gd name="T50" fmla="*/ 126 w 1926"/>
                  <a:gd name="T51" fmla="*/ 455 h 1842"/>
                  <a:gd name="T52" fmla="*/ 49 w 1926"/>
                  <a:gd name="T53" fmla="*/ 487 h 1842"/>
                  <a:gd name="T54" fmla="*/ 36 w 1926"/>
                  <a:gd name="T55" fmla="*/ 560 h 1842"/>
                  <a:gd name="T56" fmla="*/ 108 w 1926"/>
                  <a:gd name="T57" fmla="*/ 585 h 1842"/>
                  <a:gd name="T58" fmla="*/ 102 w 1926"/>
                  <a:gd name="T59" fmla="*/ 596 h 1842"/>
                  <a:gd name="T60" fmla="*/ 71 w 1926"/>
                  <a:gd name="T61" fmla="*/ 611 h 1842"/>
                  <a:gd name="T62" fmla="*/ 51 w 1926"/>
                  <a:gd name="T63" fmla="*/ 665 h 1842"/>
                  <a:gd name="T64" fmla="*/ 57 w 1926"/>
                  <a:gd name="T65" fmla="*/ 696 h 1842"/>
                  <a:gd name="T66" fmla="*/ 140 w 1926"/>
                  <a:gd name="T67" fmla="*/ 755 h 1842"/>
                  <a:gd name="T68" fmla="*/ 191 w 1926"/>
                  <a:gd name="T69" fmla="*/ 747 h 1842"/>
                  <a:gd name="T70" fmla="*/ 317 w 1926"/>
                  <a:gd name="T71" fmla="*/ 831 h 1842"/>
                  <a:gd name="T72" fmla="*/ 367 w 1926"/>
                  <a:gd name="T73" fmla="*/ 833 h 1842"/>
                  <a:gd name="T74" fmla="*/ 372 w 1926"/>
                  <a:gd name="T75" fmla="*/ 895 h 1842"/>
                  <a:gd name="T76" fmla="*/ 408 w 1926"/>
                  <a:gd name="T77" fmla="*/ 875 h 1842"/>
                  <a:gd name="T78" fmla="*/ 477 w 1926"/>
                  <a:gd name="T79" fmla="*/ 872 h 1842"/>
                  <a:gd name="T80" fmla="*/ 483 w 1926"/>
                  <a:gd name="T81" fmla="*/ 908 h 1842"/>
                  <a:gd name="T82" fmla="*/ 550 w 1926"/>
                  <a:gd name="T83" fmla="*/ 939 h 1842"/>
                  <a:gd name="T84" fmla="*/ 563 w 1926"/>
                  <a:gd name="T85" fmla="*/ 1015 h 1842"/>
                  <a:gd name="T86" fmla="*/ 761 w 1926"/>
                  <a:gd name="T87" fmla="*/ 1041 h 1842"/>
                  <a:gd name="T88" fmla="*/ 586 w 1926"/>
                  <a:gd name="T89" fmla="*/ 1054 h 1842"/>
                  <a:gd name="T90" fmla="*/ 610 w 1926"/>
                  <a:gd name="T91" fmla="*/ 1139 h 1842"/>
                  <a:gd name="T92" fmla="*/ 700 w 1926"/>
                  <a:gd name="T93" fmla="*/ 1314 h 1842"/>
                  <a:gd name="T94" fmla="*/ 810 w 1926"/>
                  <a:gd name="T95" fmla="*/ 1371 h 1842"/>
                  <a:gd name="T96" fmla="*/ 866 w 1926"/>
                  <a:gd name="T97" fmla="*/ 1378 h 1842"/>
                  <a:gd name="T98" fmla="*/ 830 w 1926"/>
                  <a:gd name="T99" fmla="*/ 1432 h 1842"/>
                  <a:gd name="T100" fmla="*/ 850 w 1926"/>
                  <a:gd name="T101" fmla="*/ 1529 h 1842"/>
                  <a:gd name="T102" fmla="*/ 824 w 1926"/>
                  <a:gd name="T103" fmla="*/ 1603 h 1842"/>
                  <a:gd name="T104" fmla="*/ 1003 w 1926"/>
                  <a:gd name="T105" fmla="*/ 1763 h 1842"/>
                  <a:gd name="T106" fmla="*/ 1114 w 1926"/>
                  <a:gd name="T107" fmla="*/ 1826 h 1842"/>
                  <a:gd name="T108" fmla="*/ 1214 w 1926"/>
                  <a:gd name="T109" fmla="*/ 1712 h 1842"/>
                  <a:gd name="T110" fmla="*/ 1313 w 1926"/>
                  <a:gd name="T111" fmla="*/ 1591 h 1842"/>
                  <a:gd name="T112" fmla="*/ 1343 w 1926"/>
                  <a:gd name="T113" fmla="*/ 1439 h 1842"/>
                  <a:gd name="T114" fmla="*/ 1460 w 1926"/>
                  <a:gd name="T115" fmla="*/ 1378 h 1842"/>
                  <a:gd name="T116" fmla="*/ 1581 w 1926"/>
                  <a:gd name="T117" fmla="*/ 1372 h 1842"/>
                  <a:gd name="T118" fmla="*/ 1760 w 1926"/>
                  <a:gd name="T119" fmla="*/ 1326 h 1842"/>
                  <a:gd name="T120" fmla="*/ 1840 w 1926"/>
                  <a:gd name="T121" fmla="*/ 1251 h 1842"/>
                  <a:gd name="T122" fmla="*/ 1907 w 1926"/>
                  <a:gd name="T123" fmla="*/ 1131 h 1842"/>
                  <a:gd name="T124" fmla="*/ 1862 w 1926"/>
                  <a:gd name="T125" fmla="*/ 881 h 1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926" h="1842">
                    <a:moveTo>
                      <a:pt x="1922" y="769"/>
                    </a:moveTo>
                    <a:lnTo>
                      <a:pt x="1922" y="769"/>
                    </a:lnTo>
                    <a:lnTo>
                      <a:pt x="1922" y="764"/>
                    </a:lnTo>
                    <a:lnTo>
                      <a:pt x="1922" y="761"/>
                    </a:lnTo>
                    <a:lnTo>
                      <a:pt x="1922" y="761"/>
                    </a:lnTo>
                    <a:lnTo>
                      <a:pt x="1919" y="757"/>
                    </a:lnTo>
                    <a:lnTo>
                      <a:pt x="1916" y="756"/>
                    </a:lnTo>
                    <a:lnTo>
                      <a:pt x="1913" y="755"/>
                    </a:lnTo>
                    <a:lnTo>
                      <a:pt x="1911" y="751"/>
                    </a:lnTo>
                    <a:lnTo>
                      <a:pt x="1911" y="751"/>
                    </a:lnTo>
                    <a:lnTo>
                      <a:pt x="1909" y="747"/>
                    </a:lnTo>
                    <a:lnTo>
                      <a:pt x="1907" y="742"/>
                    </a:lnTo>
                    <a:lnTo>
                      <a:pt x="1907" y="737"/>
                    </a:lnTo>
                    <a:lnTo>
                      <a:pt x="1905" y="732"/>
                    </a:lnTo>
                    <a:lnTo>
                      <a:pt x="1905" y="732"/>
                    </a:lnTo>
                    <a:lnTo>
                      <a:pt x="1901" y="729"/>
                    </a:lnTo>
                    <a:lnTo>
                      <a:pt x="1898" y="727"/>
                    </a:lnTo>
                    <a:lnTo>
                      <a:pt x="1893" y="726"/>
                    </a:lnTo>
                    <a:lnTo>
                      <a:pt x="1888" y="724"/>
                    </a:lnTo>
                    <a:lnTo>
                      <a:pt x="1888" y="724"/>
                    </a:lnTo>
                    <a:lnTo>
                      <a:pt x="1885" y="720"/>
                    </a:lnTo>
                    <a:lnTo>
                      <a:pt x="1883" y="719"/>
                    </a:lnTo>
                    <a:lnTo>
                      <a:pt x="1881" y="718"/>
                    </a:lnTo>
                    <a:lnTo>
                      <a:pt x="1881" y="718"/>
                    </a:lnTo>
                    <a:lnTo>
                      <a:pt x="1875" y="719"/>
                    </a:lnTo>
                    <a:lnTo>
                      <a:pt x="1871" y="719"/>
                    </a:lnTo>
                    <a:lnTo>
                      <a:pt x="1869" y="720"/>
                    </a:lnTo>
                    <a:lnTo>
                      <a:pt x="1869" y="720"/>
                    </a:lnTo>
                    <a:lnTo>
                      <a:pt x="1867" y="724"/>
                    </a:lnTo>
                    <a:lnTo>
                      <a:pt x="1864" y="726"/>
                    </a:lnTo>
                    <a:lnTo>
                      <a:pt x="1862" y="730"/>
                    </a:lnTo>
                    <a:lnTo>
                      <a:pt x="1858" y="731"/>
                    </a:lnTo>
                    <a:lnTo>
                      <a:pt x="1858" y="731"/>
                    </a:lnTo>
                    <a:lnTo>
                      <a:pt x="1851" y="730"/>
                    </a:lnTo>
                    <a:lnTo>
                      <a:pt x="1851" y="730"/>
                    </a:lnTo>
                    <a:lnTo>
                      <a:pt x="1851" y="725"/>
                    </a:lnTo>
                    <a:lnTo>
                      <a:pt x="1850" y="720"/>
                    </a:lnTo>
                    <a:lnTo>
                      <a:pt x="1848" y="718"/>
                    </a:lnTo>
                    <a:lnTo>
                      <a:pt x="1845" y="717"/>
                    </a:lnTo>
                    <a:lnTo>
                      <a:pt x="1843" y="717"/>
                    </a:lnTo>
                    <a:lnTo>
                      <a:pt x="1843" y="717"/>
                    </a:lnTo>
                    <a:lnTo>
                      <a:pt x="1838" y="717"/>
                    </a:lnTo>
                    <a:lnTo>
                      <a:pt x="1837" y="718"/>
                    </a:lnTo>
                    <a:lnTo>
                      <a:pt x="1834" y="719"/>
                    </a:lnTo>
                    <a:lnTo>
                      <a:pt x="1834" y="719"/>
                    </a:lnTo>
                    <a:lnTo>
                      <a:pt x="1833" y="721"/>
                    </a:lnTo>
                    <a:lnTo>
                      <a:pt x="1833" y="725"/>
                    </a:lnTo>
                    <a:lnTo>
                      <a:pt x="1833" y="729"/>
                    </a:lnTo>
                    <a:lnTo>
                      <a:pt x="1831" y="731"/>
                    </a:lnTo>
                    <a:lnTo>
                      <a:pt x="1831" y="731"/>
                    </a:lnTo>
                    <a:lnTo>
                      <a:pt x="1828" y="732"/>
                    </a:lnTo>
                    <a:lnTo>
                      <a:pt x="1826" y="733"/>
                    </a:lnTo>
                    <a:lnTo>
                      <a:pt x="1820" y="733"/>
                    </a:lnTo>
                    <a:lnTo>
                      <a:pt x="1820" y="733"/>
                    </a:lnTo>
                    <a:lnTo>
                      <a:pt x="1814" y="732"/>
                    </a:lnTo>
                    <a:lnTo>
                      <a:pt x="1808" y="730"/>
                    </a:lnTo>
                    <a:lnTo>
                      <a:pt x="1802" y="727"/>
                    </a:lnTo>
                    <a:lnTo>
                      <a:pt x="1796" y="726"/>
                    </a:lnTo>
                    <a:lnTo>
                      <a:pt x="1796" y="726"/>
                    </a:lnTo>
                    <a:lnTo>
                      <a:pt x="1791" y="727"/>
                    </a:lnTo>
                    <a:lnTo>
                      <a:pt x="1788" y="730"/>
                    </a:lnTo>
                    <a:lnTo>
                      <a:pt x="1784" y="731"/>
                    </a:lnTo>
                    <a:lnTo>
                      <a:pt x="1781" y="732"/>
                    </a:lnTo>
                    <a:lnTo>
                      <a:pt x="1781" y="732"/>
                    </a:lnTo>
                    <a:lnTo>
                      <a:pt x="1772" y="732"/>
                    </a:lnTo>
                    <a:lnTo>
                      <a:pt x="1769" y="731"/>
                    </a:lnTo>
                    <a:lnTo>
                      <a:pt x="1767" y="730"/>
                    </a:lnTo>
                    <a:lnTo>
                      <a:pt x="1767" y="729"/>
                    </a:lnTo>
                    <a:lnTo>
                      <a:pt x="1767" y="729"/>
                    </a:lnTo>
                    <a:lnTo>
                      <a:pt x="1769" y="726"/>
                    </a:lnTo>
                    <a:lnTo>
                      <a:pt x="1770" y="724"/>
                    </a:lnTo>
                    <a:lnTo>
                      <a:pt x="1773" y="719"/>
                    </a:lnTo>
                    <a:lnTo>
                      <a:pt x="1777" y="715"/>
                    </a:lnTo>
                    <a:lnTo>
                      <a:pt x="1778" y="713"/>
                    </a:lnTo>
                    <a:lnTo>
                      <a:pt x="1779" y="709"/>
                    </a:lnTo>
                    <a:lnTo>
                      <a:pt x="1779" y="709"/>
                    </a:lnTo>
                    <a:lnTo>
                      <a:pt x="1778" y="702"/>
                    </a:lnTo>
                    <a:lnTo>
                      <a:pt x="1775" y="697"/>
                    </a:lnTo>
                    <a:lnTo>
                      <a:pt x="1771" y="691"/>
                    </a:lnTo>
                    <a:lnTo>
                      <a:pt x="1766" y="687"/>
                    </a:lnTo>
                    <a:lnTo>
                      <a:pt x="1763" y="682"/>
                    </a:lnTo>
                    <a:lnTo>
                      <a:pt x="1758" y="677"/>
                    </a:lnTo>
                    <a:lnTo>
                      <a:pt x="1755" y="671"/>
                    </a:lnTo>
                    <a:lnTo>
                      <a:pt x="1754" y="664"/>
                    </a:lnTo>
                    <a:lnTo>
                      <a:pt x="1754" y="664"/>
                    </a:lnTo>
                    <a:lnTo>
                      <a:pt x="1749" y="664"/>
                    </a:lnTo>
                    <a:lnTo>
                      <a:pt x="1743" y="664"/>
                    </a:lnTo>
                    <a:lnTo>
                      <a:pt x="1740" y="662"/>
                    </a:lnTo>
                    <a:lnTo>
                      <a:pt x="1735" y="658"/>
                    </a:lnTo>
                    <a:lnTo>
                      <a:pt x="1735" y="658"/>
                    </a:lnTo>
                    <a:lnTo>
                      <a:pt x="1730" y="660"/>
                    </a:lnTo>
                    <a:lnTo>
                      <a:pt x="1726" y="663"/>
                    </a:lnTo>
                    <a:lnTo>
                      <a:pt x="1720" y="664"/>
                    </a:lnTo>
                    <a:lnTo>
                      <a:pt x="1715" y="668"/>
                    </a:lnTo>
                    <a:lnTo>
                      <a:pt x="1715" y="668"/>
                    </a:lnTo>
                    <a:lnTo>
                      <a:pt x="1711" y="659"/>
                    </a:lnTo>
                    <a:lnTo>
                      <a:pt x="1709" y="657"/>
                    </a:lnTo>
                    <a:lnTo>
                      <a:pt x="1705" y="656"/>
                    </a:lnTo>
                    <a:lnTo>
                      <a:pt x="1705" y="656"/>
                    </a:lnTo>
                    <a:lnTo>
                      <a:pt x="1702" y="657"/>
                    </a:lnTo>
                    <a:lnTo>
                      <a:pt x="1700" y="659"/>
                    </a:lnTo>
                    <a:lnTo>
                      <a:pt x="1698" y="662"/>
                    </a:lnTo>
                    <a:lnTo>
                      <a:pt x="1697" y="664"/>
                    </a:lnTo>
                    <a:lnTo>
                      <a:pt x="1697" y="664"/>
                    </a:lnTo>
                    <a:lnTo>
                      <a:pt x="1690" y="666"/>
                    </a:lnTo>
                    <a:lnTo>
                      <a:pt x="1683" y="668"/>
                    </a:lnTo>
                    <a:lnTo>
                      <a:pt x="1675" y="668"/>
                    </a:lnTo>
                    <a:lnTo>
                      <a:pt x="1668" y="669"/>
                    </a:lnTo>
                    <a:lnTo>
                      <a:pt x="1668" y="669"/>
                    </a:lnTo>
                    <a:lnTo>
                      <a:pt x="1665" y="671"/>
                    </a:lnTo>
                    <a:lnTo>
                      <a:pt x="1661" y="672"/>
                    </a:lnTo>
                    <a:lnTo>
                      <a:pt x="1657" y="674"/>
                    </a:lnTo>
                    <a:lnTo>
                      <a:pt x="1653" y="675"/>
                    </a:lnTo>
                    <a:lnTo>
                      <a:pt x="1653" y="675"/>
                    </a:lnTo>
                    <a:lnTo>
                      <a:pt x="1648" y="674"/>
                    </a:lnTo>
                    <a:lnTo>
                      <a:pt x="1644" y="671"/>
                    </a:lnTo>
                    <a:lnTo>
                      <a:pt x="1642" y="668"/>
                    </a:lnTo>
                    <a:lnTo>
                      <a:pt x="1641" y="662"/>
                    </a:lnTo>
                    <a:lnTo>
                      <a:pt x="1641" y="662"/>
                    </a:lnTo>
                    <a:lnTo>
                      <a:pt x="1641" y="660"/>
                    </a:lnTo>
                    <a:lnTo>
                      <a:pt x="1642" y="660"/>
                    </a:lnTo>
                    <a:lnTo>
                      <a:pt x="1643" y="659"/>
                    </a:lnTo>
                    <a:lnTo>
                      <a:pt x="1643" y="658"/>
                    </a:lnTo>
                    <a:lnTo>
                      <a:pt x="1643" y="658"/>
                    </a:lnTo>
                    <a:lnTo>
                      <a:pt x="1643" y="636"/>
                    </a:lnTo>
                    <a:lnTo>
                      <a:pt x="1643" y="636"/>
                    </a:lnTo>
                    <a:lnTo>
                      <a:pt x="1643" y="634"/>
                    </a:lnTo>
                    <a:lnTo>
                      <a:pt x="1641" y="633"/>
                    </a:lnTo>
                    <a:lnTo>
                      <a:pt x="1637" y="630"/>
                    </a:lnTo>
                    <a:lnTo>
                      <a:pt x="1637" y="630"/>
                    </a:lnTo>
                    <a:lnTo>
                      <a:pt x="1635" y="626"/>
                    </a:lnTo>
                    <a:lnTo>
                      <a:pt x="1633" y="621"/>
                    </a:lnTo>
                    <a:lnTo>
                      <a:pt x="1635" y="610"/>
                    </a:lnTo>
                    <a:lnTo>
                      <a:pt x="1635" y="610"/>
                    </a:lnTo>
                    <a:lnTo>
                      <a:pt x="1630" y="613"/>
                    </a:lnTo>
                    <a:lnTo>
                      <a:pt x="1627" y="614"/>
                    </a:lnTo>
                    <a:lnTo>
                      <a:pt x="1625" y="615"/>
                    </a:lnTo>
                    <a:lnTo>
                      <a:pt x="1625" y="615"/>
                    </a:lnTo>
                    <a:lnTo>
                      <a:pt x="1622" y="614"/>
                    </a:lnTo>
                    <a:lnTo>
                      <a:pt x="1618" y="613"/>
                    </a:lnTo>
                    <a:lnTo>
                      <a:pt x="1612" y="608"/>
                    </a:lnTo>
                    <a:lnTo>
                      <a:pt x="1612" y="608"/>
                    </a:lnTo>
                    <a:lnTo>
                      <a:pt x="1608" y="603"/>
                    </a:lnTo>
                    <a:lnTo>
                      <a:pt x="1604" y="598"/>
                    </a:lnTo>
                    <a:lnTo>
                      <a:pt x="1601" y="593"/>
                    </a:lnTo>
                    <a:lnTo>
                      <a:pt x="1601" y="587"/>
                    </a:lnTo>
                    <a:lnTo>
                      <a:pt x="1601" y="587"/>
                    </a:lnTo>
                    <a:lnTo>
                      <a:pt x="1601" y="579"/>
                    </a:lnTo>
                    <a:lnTo>
                      <a:pt x="1601" y="579"/>
                    </a:lnTo>
                    <a:lnTo>
                      <a:pt x="1600" y="574"/>
                    </a:lnTo>
                    <a:lnTo>
                      <a:pt x="1599" y="569"/>
                    </a:lnTo>
                    <a:lnTo>
                      <a:pt x="1595" y="566"/>
                    </a:lnTo>
                    <a:lnTo>
                      <a:pt x="1590" y="563"/>
                    </a:lnTo>
                    <a:lnTo>
                      <a:pt x="1590" y="563"/>
                    </a:lnTo>
                    <a:lnTo>
                      <a:pt x="1586" y="562"/>
                    </a:lnTo>
                    <a:lnTo>
                      <a:pt x="1583" y="561"/>
                    </a:lnTo>
                    <a:lnTo>
                      <a:pt x="1582" y="559"/>
                    </a:lnTo>
                    <a:lnTo>
                      <a:pt x="1582" y="559"/>
                    </a:lnTo>
                    <a:lnTo>
                      <a:pt x="1581" y="555"/>
                    </a:lnTo>
                    <a:lnTo>
                      <a:pt x="1582" y="550"/>
                    </a:lnTo>
                    <a:lnTo>
                      <a:pt x="1582" y="550"/>
                    </a:lnTo>
                    <a:lnTo>
                      <a:pt x="1580" y="551"/>
                    </a:lnTo>
                    <a:lnTo>
                      <a:pt x="1576" y="553"/>
                    </a:lnTo>
                    <a:lnTo>
                      <a:pt x="1576" y="553"/>
                    </a:lnTo>
                    <a:lnTo>
                      <a:pt x="1575" y="551"/>
                    </a:lnTo>
                    <a:lnTo>
                      <a:pt x="1572" y="550"/>
                    </a:lnTo>
                    <a:lnTo>
                      <a:pt x="1571" y="548"/>
                    </a:lnTo>
                    <a:lnTo>
                      <a:pt x="1569" y="543"/>
                    </a:lnTo>
                    <a:lnTo>
                      <a:pt x="1567" y="540"/>
                    </a:lnTo>
                    <a:lnTo>
                      <a:pt x="1567" y="540"/>
                    </a:lnTo>
                    <a:lnTo>
                      <a:pt x="1563" y="535"/>
                    </a:lnTo>
                    <a:lnTo>
                      <a:pt x="1558" y="530"/>
                    </a:lnTo>
                    <a:lnTo>
                      <a:pt x="1556" y="525"/>
                    </a:lnTo>
                    <a:lnTo>
                      <a:pt x="1555" y="520"/>
                    </a:lnTo>
                    <a:lnTo>
                      <a:pt x="1555" y="520"/>
                    </a:lnTo>
                    <a:lnTo>
                      <a:pt x="1555" y="517"/>
                    </a:lnTo>
                    <a:lnTo>
                      <a:pt x="1556" y="514"/>
                    </a:lnTo>
                    <a:lnTo>
                      <a:pt x="1559" y="511"/>
                    </a:lnTo>
                    <a:lnTo>
                      <a:pt x="1562" y="506"/>
                    </a:lnTo>
                    <a:lnTo>
                      <a:pt x="1563" y="504"/>
                    </a:lnTo>
                    <a:lnTo>
                      <a:pt x="1563" y="500"/>
                    </a:lnTo>
                    <a:lnTo>
                      <a:pt x="1563" y="500"/>
                    </a:lnTo>
                    <a:lnTo>
                      <a:pt x="1563" y="498"/>
                    </a:lnTo>
                    <a:lnTo>
                      <a:pt x="1562" y="495"/>
                    </a:lnTo>
                    <a:lnTo>
                      <a:pt x="1557" y="492"/>
                    </a:lnTo>
                    <a:lnTo>
                      <a:pt x="1557" y="492"/>
                    </a:lnTo>
                    <a:lnTo>
                      <a:pt x="1556" y="488"/>
                    </a:lnTo>
                    <a:lnTo>
                      <a:pt x="1555" y="484"/>
                    </a:lnTo>
                    <a:lnTo>
                      <a:pt x="1555" y="476"/>
                    </a:lnTo>
                    <a:lnTo>
                      <a:pt x="1555" y="476"/>
                    </a:lnTo>
                    <a:lnTo>
                      <a:pt x="1556" y="471"/>
                    </a:lnTo>
                    <a:lnTo>
                      <a:pt x="1557" y="465"/>
                    </a:lnTo>
                    <a:lnTo>
                      <a:pt x="1557" y="465"/>
                    </a:lnTo>
                    <a:lnTo>
                      <a:pt x="1556" y="462"/>
                    </a:lnTo>
                    <a:lnTo>
                      <a:pt x="1553" y="459"/>
                    </a:lnTo>
                    <a:lnTo>
                      <a:pt x="1550" y="453"/>
                    </a:lnTo>
                    <a:lnTo>
                      <a:pt x="1550" y="453"/>
                    </a:lnTo>
                    <a:lnTo>
                      <a:pt x="1546" y="445"/>
                    </a:lnTo>
                    <a:lnTo>
                      <a:pt x="1545" y="441"/>
                    </a:lnTo>
                    <a:lnTo>
                      <a:pt x="1543" y="437"/>
                    </a:lnTo>
                    <a:lnTo>
                      <a:pt x="1543" y="437"/>
                    </a:lnTo>
                    <a:lnTo>
                      <a:pt x="1540" y="434"/>
                    </a:lnTo>
                    <a:lnTo>
                      <a:pt x="1538" y="433"/>
                    </a:lnTo>
                    <a:lnTo>
                      <a:pt x="1535" y="431"/>
                    </a:lnTo>
                    <a:lnTo>
                      <a:pt x="1534" y="428"/>
                    </a:lnTo>
                    <a:lnTo>
                      <a:pt x="1534" y="428"/>
                    </a:lnTo>
                    <a:lnTo>
                      <a:pt x="1532" y="425"/>
                    </a:lnTo>
                    <a:lnTo>
                      <a:pt x="1531" y="420"/>
                    </a:lnTo>
                    <a:lnTo>
                      <a:pt x="1531" y="420"/>
                    </a:lnTo>
                    <a:lnTo>
                      <a:pt x="1532" y="417"/>
                    </a:lnTo>
                    <a:lnTo>
                      <a:pt x="1533" y="414"/>
                    </a:lnTo>
                    <a:lnTo>
                      <a:pt x="1533" y="414"/>
                    </a:lnTo>
                    <a:lnTo>
                      <a:pt x="1533" y="413"/>
                    </a:lnTo>
                    <a:lnTo>
                      <a:pt x="1531" y="410"/>
                    </a:lnTo>
                    <a:lnTo>
                      <a:pt x="1528" y="408"/>
                    </a:lnTo>
                    <a:lnTo>
                      <a:pt x="1528" y="408"/>
                    </a:lnTo>
                    <a:lnTo>
                      <a:pt x="1523" y="400"/>
                    </a:lnTo>
                    <a:lnTo>
                      <a:pt x="1522" y="391"/>
                    </a:lnTo>
                    <a:lnTo>
                      <a:pt x="1522" y="391"/>
                    </a:lnTo>
                    <a:lnTo>
                      <a:pt x="1523" y="390"/>
                    </a:lnTo>
                    <a:lnTo>
                      <a:pt x="1525" y="389"/>
                    </a:lnTo>
                    <a:lnTo>
                      <a:pt x="1529" y="386"/>
                    </a:lnTo>
                    <a:lnTo>
                      <a:pt x="1529" y="386"/>
                    </a:lnTo>
                    <a:lnTo>
                      <a:pt x="1534" y="384"/>
                    </a:lnTo>
                    <a:lnTo>
                      <a:pt x="1539" y="383"/>
                    </a:lnTo>
                    <a:lnTo>
                      <a:pt x="1550" y="382"/>
                    </a:lnTo>
                    <a:lnTo>
                      <a:pt x="1550" y="382"/>
                    </a:lnTo>
                    <a:lnTo>
                      <a:pt x="1555" y="380"/>
                    </a:lnTo>
                    <a:lnTo>
                      <a:pt x="1558" y="377"/>
                    </a:lnTo>
                    <a:lnTo>
                      <a:pt x="1565" y="368"/>
                    </a:lnTo>
                    <a:lnTo>
                      <a:pt x="1565" y="368"/>
                    </a:lnTo>
                    <a:lnTo>
                      <a:pt x="1570" y="364"/>
                    </a:lnTo>
                    <a:lnTo>
                      <a:pt x="1572" y="358"/>
                    </a:lnTo>
                    <a:lnTo>
                      <a:pt x="1576" y="346"/>
                    </a:lnTo>
                    <a:lnTo>
                      <a:pt x="1580" y="334"/>
                    </a:lnTo>
                    <a:lnTo>
                      <a:pt x="1582" y="328"/>
                    </a:lnTo>
                    <a:lnTo>
                      <a:pt x="1586" y="322"/>
                    </a:lnTo>
                    <a:lnTo>
                      <a:pt x="1586" y="322"/>
                    </a:lnTo>
                    <a:lnTo>
                      <a:pt x="1584" y="315"/>
                    </a:lnTo>
                    <a:lnTo>
                      <a:pt x="1584" y="307"/>
                    </a:lnTo>
                    <a:lnTo>
                      <a:pt x="1588" y="307"/>
                    </a:lnTo>
                    <a:lnTo>
                      <a:pt x="1588" y="307"/>
                    </a:lnTo>
                    <a:lnTo>
                      <a:pt x="1596" y="311"/>
                    </a:lnTo>
                    <a:lnTo>
                      <a:pt x="1601" y="313"/>
                    </a:lnTo>
                    <a:lnTo>
                      <a:pt x="1605" y="315"/>
                    </a:lnTo>
                    <a:lnTo>
                      <a:pt x="1605" y="315"/>
                    </a:lnTo>
                    <a:lnTo>
                      <a:pt x="1605" y="299"/>
                    </a:lnTo>
                    <a:lnTo>
                      <a:pt x="1605" y="299"/>
                    </a:lnTo>
                    <a:lnTo>
                      <a:pt x="1605" y="292"/>
                    </a:lnTo>
                    <a:lnTo>
                      <a:pt x="1602" y="287"/>
                    </a:lnTo>
                    <a:lnTo>
                      <a:pt x="1596" y="277"/>
                    </a:lnTo>
                    <a:lnTo>
                      <a:pt x="1590" y="268"/>
                    </a:lnTo>
                    <a:lnTo>
                      <a:pt x="1588" y="262"/>
                    </a:lnTo>
                    <a:lnTo>
                      <a:pt x="1587" y="256"/>
                    </a:lnTo>
                    <a:lnTo>
                      <a:pt x="1587" y="256"/>
                    </a:lnTo>
                    <a:lnTo>
                      <a:pt x="1588" y="251"/>
                    </a:lnTo>
                    <a:lnTo>
                      <a:pt x="1589" y="246"/>
                    </a:lnTo>
                    <a:lnTo>
                      <a:pt x="1592" y="243"/>
                    </a:lnTo>
                    <a:lnTo>
                      <a:pt x="1595" y="239"/>
                    </a:lnTo>
                    <a:lnTo>
                      <a:pt x="1595" y="239"/>
                    </a:lnTo>
                    <a:lnTo>
                      <a:pt x="1600" y="234"/>
                    </a:lnTo>
                    <a:lnTo>
                      <a:pt x="1602" y="232"/>
                    </a:lnTo>
                    <a:lnTo>
                      <a:pt x="1602" y="230"/>
                    </a:lnTo>
                    <a:lnTo>
                      <a:pt x="1602" y="230"/>
                    </a:lnTo>
                    <a:lnTo>
                      <a:pt x="1602" y="220"/>
                    </a:lnTo>
                    <a:lnTo>
                      <a:pt x="1602" y="220"/>
                    </a:lnTo>
                    <a:lnTo>
                      <a:pt x="1592" y="222"/>
                    </a:lnTo>
                    <a:lnTo>
                      <a:pt x="1595" y="207"/>
                    </a:lnTo>
                    <a:lnTo>
                      <a:pt x="1595" y="207"/>
                    </a:lnTo>
                    <a:lnTo>
                      <a:pt x="1588" y="197"/>
                    </a:lnTo>
                    <a:lnTo>
                      <a:pt x="1586" y="193"/>
                    </a:lnTo>
                    <a:lnTo>
                      <a:pt x="1586" y="187"/>
                    </a:lnTo>
                    <a:lnTo>
                      <a:pt x="1586" y="187"/>
                    </a:lnTo>
                    <a:lnTo>
                      <a:pt x="1586" y="183"/>
                    </a:lnTo>
                    <a:lnTo>
                      <a:pt x="1587" y="182"/>
                    </a:lnTo>
                    <a:lnTo>
                      <a:pt x="1587" y="179"/>
                    </a:lnTo>
                    <a:lnTo>
                      <a:pt x="1588" y="176"/>
                    </a:lnTo>
                    <a:lnTo>
                      <a:pt x="1588" y="176"/>
                    </a:lnTo>
                    <a:lnTo>
                      <a:pt x="1587" y="171"/>
                    </a:lnTo>
                    <a:lnTo>
                      <a:pt x="1586" y="166"/>
                    </a:lnTo>
                    <a:lnTo>
                      <a:pt x="1586" y="166"/>
                    </a:lnTo>
                    <a:lnTo>
                      <a:pt x="1587" y="165"/>
                    </a:lnTo>
                    <a:lnTo>
                      <a:pt x="1588" y="164"/>
                    </a:lnTo>
                    <a:lnTo>
                      <a:pt x="1590" y="163"/>
                    </a:lnTo>
                    <a:lnTo>
                      <a:pt x="1590" y="163"/>
                    </a:lnTo>
                    <a:lnTo>
                      <a:pt x="1593" y="158"/>
                    </a:lnTo>
                    <a:lnTo>
                      <a:pt x="1595" y="154"/>
                    </a:lnTo>
                    <a:lnTo>
                      <a:pt x="1595" y="154"/>
                    </a:lnTo>
                    <a:lnTo>
                      <a:pt x="1590" y="152"/>
                    </a:lnTo>
                    <a:lnTo>
                      <a:pt x="1587" y="151"/>
                    </a:lnTo>
                    <a:lnTo>
                      <a:pt x="1587" y="151"/>
                    </a:lnTo>
                    <a:lnTo>
                      <a:pt x="1592" y="141"/>
                    </a:lnTo>
                    <a:lnTo>
                      <a:pt x="1596" y="130"/>
                    </a:lnTo>
                    <a:lnTo>
                      <a:pt x="1596" y="130"/>
                    </a:lnTo>
                    <a:lnTo>
                      <a:pt x="1600" y="127"/>
                    </a:lnTo>
                    <a:lnTo>
                      <a:pt x="1601" y="126"/>
                    </a:lnTo>
                    <a:lnTo>
                      <a:pt x="1602" y="122"/>
                    </a:lnTo>
                    <a:lnTo>
                      <a:pt x="1602" y="122"/>
                    </a:lnTo>
                    <a:lnTo>
                      <a:pt x="1601" y="117"/>
                    </a:lnTo>
                    <a:lnTo>
                      <a:pt x="1600" y="112"/>
                    </a:lnTo>
                    <a:lnTo>
                      <a:pt x="1596" y="105"/>
                    </a:lnTo>
                    <a:lnTo>
                      <a:pt x="1593" y="97"/>
                    </a:lnTo>
                    <a:lnTo>
                      <a:pt x="1588" y="87"/>
                    </a:lnTo>
                    <a:lnTo>
                      <a:pt x="1588" y="87"/>
                    </a:lnTo>
                    <a:lnTo>
                      <a:pt x="1586" y="80"/>
                    </a:lnTo>
                    <a:lnTo>
                      <a:pt x="1582" y="74"/>
                    </a:lnTo>
                    <a:lnTo>
                      <a:pt x="1574" y="63"/>
                    </a:lnTo>
                    <a:lnTo>
                      <a:pt x="1574" y="63"/>
                    </a:lnTo>
                    <a:lnTo>
                      <a:pt x="1568" y="56"/>
                    </a:lnTo>
                    <a:lnTo>
                      <a:pt x="1565" y="53"/>
                    </a:lnTo>
                    <a:lnTo>
                      <a:pt x="1562" y="50"/>
                    </a:lnTo>
                    <a:lnTo>
                      <a:pt x="1562" y="50"/>
                    </a:lnTo>
                    <a:lnTo>
                      <a:pt x="1556" y="47"/>
                    </a:lnTo>
                    <a:lnTo>
                      <a:pt x="1550" y="43"/>
                    </a:lnTo>
                    <a:lnTo>
                      <a:pt x="1544" y="39"/>
                    </a:lnTo>
                    <a:lnTo>
                      <a:pt x="1538" y="35"/>
                    </a:lnTo>
                    <a:lnTo>
                      <a:pt x="1538" y="35"/>
                    </a:lnTo>
                    <a:lnTo>
                      <a:pt x="1535" y="30"/>
                    </a:lnTo>
                    <a:lnTo>
                      <a:pt x="1533" y="25"/>
                    </a:lnTo>
                    <a:lnTo>
                      <a:pt x="1532" y="20"/>
                    </a:lnTo>
                    <a:lnTo>
                      <a:pt x="1529" y="14"/>
                    </a:lnTo>
                    <a:lnTo>
                      <a:pt x="1529" y="14"/>
                    </a:lnTo>
                    <a:lnTo>
                      <a:pt x="1527" y="11"/>
                    </a:lnTo>
                    <a:lnTo>
                      <a:pt x="1523" y="7"/>
                    </a:lnTo>
                    <a:lnTo>
                      <a:pt x="1521" y="5"/>
                    </a:lnTo>
                    <a:lnTo>
                      <a:pt x="1519" y="0"/>
                    </a:lnTo>
                    <a:lnTo>
                      <a:pt x="1519" y="0"/>
                    </a:lnTo>
                    <a:lnTo>
                      <a:pt x="1508" y="7"/>
                    </a:lnTo>
                    <a:lnTo>
                      <a:pt x="1503" y="11"/>
                    </a:lnTo>
                    <a:lnTo>
                      <a:pt x="1497" y="15"/>
                    </a:lnTo>
                    <a:lnTo>
                      <a:pt x="1497" y="15"/>
                    </a:lnTo>
                    <a:lnTo>
                      <a:pt x="1491" y="23"/>
                    </a:lnTo>
                    <a:lnTo>
                      <a:pt x="1483" y="30"/>
                    </a:lnTo>
                    <a:lnTo>
                      <a:pt x="1483" y="30"/>
                    </a:lnTo>
                    <a:lnTo>
                      <a:pt x="1479" y="32"/>
                    </a:lnTo>
                    <a:lnTo>
                      <a:pt x="1477" y="33"/>
                    </a:lnTo>
                    <a:lnTo>
                      <a:pt x="1477" y="33"/>
                    </a:lnTo>
                    <a:lnTo>
                      <a:pt x="1468" y="42"/>
                    </a:lnTo>
                    <a:lnTo>
                      <a:pt x="1468" y="42"/>
                    </a:lnTo>
                    <a:lnTo>
                      <a:pt x="1461" y="48"/>
                    </a:lnTo>
                    <a:lnTo>
                      <a:pt x="1454" y="51"/>
                    </a:lnTo>
                    <a:lnTo>
                      <a:pt x="1454" y="51"/>
                    </a:lnTo>
                    <a:lnTo>
                      <a:pt x="1445" y="57"/>
                    </a:lnTo>
                    <a:lnTo>
                      <a:pt x="1440" y="60"/>
                    </a:lnTo>
                    <a:lnTo>
                      <a:pt x="1435" y="60"/>
                    </a:lnTo>
                    <a:lnTo>
                      <a:pt x="1421" y="60"/>
                    </a:lnTo>
                    <a:lnTo>
                      <a:pt x="1421" y="60"/>
                    </a:lnTo>
                    <a:lnTo>
                      <a:pt x="1419" y="60"/>
                    </a:lnTo>
                    <a:lnTo>
                      <a:pt x="1417" y="59"/>
                    </a:lnTo>
                    <a:lnTo>
                      <a:pt x="1416" y="57"/>
                    </a:lnTo>
                    <a:lnTo>
                      <a:pt x="1413" y="57"/>
                    </a:lnTo>
                    <a:lnTo>
                      <a:pt x="1413" y="57"/>
                    </a:lnTo>
                    <a:lnTo>
                      <a:pt x="1411" y="57"/>
                    </a:lnTo>
                    <a:lnTo>
                      <a:pt x="1409" y="60"/>
                    </a:lnTo>
                    <a:lnTo>
                      <a:pt x="1404" y="63"/>
                    </a:lnTo>
                    <a:lnTo>
                      <a:pt x="1404" y="63"/>
                    </a:lnTo>
                    <a:lnTo>
                      <a:pt x="1398" y="65"/>
                    </a:lnTo>
                    <a:lnTo>
                      <a:pt x="1393" y="66"/>
                    </a:lnTo>
                    <a:lnTo>
                      <a:pt x="1393" y="66"/>
                    </a:lnTo>
                    <a:lnTo>
                      <a:pt x="1388" y="68"/>
                    </a:lnTo>
                    <a:lnTo>
                      <a:pt x="1386" y="69"/>
                    </a:lnTo>
                    <a:lnTo>
                      <a:pt x="1382" y="71"/>
                    </a:lnTo>
                    <a:lnTo>
                      <a:pt x="1376" y="71"/>
                    </a:lnTo>
                    <a:lnTo>
                      <a:pt x="1376" y="71"/>
                    </a:lnTo>
                    <a:lnTo>
                      <a:pt x="1372" y="69"/>
                    </a:lnTo>
                    <a:lnTo>
                      <a:pt x="1367" y="68"/>
                    </a:lnTo>
                    <a:lnTo>
                      <a:pt x="1363" y="67"/>
                    </a:lnTo>
                    <a:lnTo>
                      <a:pt x="1358" y="67"/>
                    </a:lnTo>
                    <a:lnTo>
                      <a:pt x="1358" y="67"/>
                    </a:lnTo>
                    <a:lnTo>
                      <a:pt x="1349" y="68"/>
                    </a:lnTo>
                    <a:lnTo>
                      <a:pt x="1339" y="71"/>
                    </a:lnTo>
                    <a:lnTo>
                      <a:pt x="1339" y="71"/>
                    </a:lnTo>
                    <a:lnTo>
                      <a:pt x="1329" y="72"/>
                    </a:lnTo>
                    <a:lnTo>
                      <a:pt x="1324" y="73"/>
                    </a:lnTo>
                    <a:lnTo>
                      <a:pt x="1319" y="76"/>
                    </a:lnTo>
                    <a:lnTo>
                      <a:pt x="1319" y="76"/>
                    </a:lnTo>
                    <a:lnTo>
                      <a:pt x="1303" y="87"/>
                    </a:lnTo>
                    <a:lnTo>
                      <a:pt x="1303" y="87"/>
                    </a:lnTo>
                    <a:lnTo>
                      <a:pt x="1299" y="91"/>
                    </a:lnTo>
                    <a:lnTo>
                      <a:pt x="1296" y="94"/>
                    </a:lnTo>
                    <a:lnTo>
                      <a:pt x="1293" y="97"/>
                    </a:lnTo>
                    <a:lnTo>
                      <a:pt x="1289" y="100"/>
                    </a:lnTo>
                    <a:lnTo>
                      <a:pt x="1289" y="100"/>
                    </a:lnTo>
                    <a:lnTo>
                      <a:pt x="1283" y="103"/>
                    </a:lnTo>
                    <a:lnTo>
                      <a:pt x="1278" y="104"/>
                    </a:lnTo>
                    <a:lnTo>
                      <a:pt x="1272" y="105"/>
                    </a:lnTo>
                    <a:lnTo>
                      <a:pt x="1268" y="108"/>
                    </a:lnTo>
                    <a:lnTo>
                      <a:pt x="1268" y="108"/>
                    </a:lnTo>
                    <a:lnTo>
                      <a:pt x="1260" y="111"/>
                    </a:lnTo>
                    <a:lnTo>
                      <a:pt x="1254" y="116"/>
                    </a:lnTo>
                    <a:lnTo>
                      <a:pt x="1254" y="116"/>
                    </a:lnTo>
                    <a:lnTo>
                      <a:pt x="1239" y="126"/>
                    </a:lnTo>
                    <a:lnTo>
                      <a:pt x="1239" y="126"/>
                    </a:lnTo>
                    <a:lnTo>
                      <a:pt x="1229" y="133"/>
                    </a:lnTo>
                    <a:lnTo>
                      <a:pt x="1222" y="139"/>
                    </a:lnTo>
                    <a:lnTo>
                      <a:pt x="1216" y="146"/>
                    </a:lnTo>
                    <a:lnTo>
                      <a:pt x="1214" y="151"/>
                    </a:lnTo>
                    <a:lnTo>
                      <a:pt x="1211" y="157"/>
                    </a:lnTo>
                    <a:lnTo>
                      <a:pt x="1211" y="157"/>
                    </a:lnTo>
                    <a:lnTo>
                      <a:pt x="1209" y="170"/>
                    </a:lnTo>
                    <a:lnTo>
                      <a:pt x="1207" y="176"/>
                    </a:lnTo>
                    <a:lnTo>
                      <a:pt x="1204" y="183"/>
                    </a:lnTo>
                    <a:lnTo>
                      <a:pt x="1204" y="183"/>
                    </a:lnTo>
                    <a:lnTo>
                      <a:pt x="1201" y="189"/>
                    </a:lnTo>
                    <a:lnTo>
                      <a:pt x="1196" y="195"/>
                    </a:lnTo>
                    <a:lnTo>
                      <a:pt x="1193" y="201"/>
                    </a:lnTo>
                    <a:lnTo>
                      <a:pt x="1192" y="207"/>
                    </a:lnTo>
                    <a:lnTo>
                      <a:pt x="1192" y="207"/>
                    </a:lnTo>
                    <a:lnTo>
                      <a:pt x="1192" y="210"/>
                    </a:lnTo>
                    <a:lnTo>
                      <a:pt x="1193" y="213"/>
                    </a:lnTo>
                    <a:lnTo>
                      <a:pt x="1197" y="219"/>
                    </a:lnTo>
                    <a:lnTo>
                      <a:pt x="1197" y="219"/>
                    </a:lnTo>
                    <a:lnTo>
                      <a:pt x="1198" y="221"/>
                    </a:lnTo>
                    <a:lnTo>
                      <a:pt x="1201" y="224"/>
                    </a:lnTo>
                    <a:lnTo>
                      <a:pt x="1201" y="224"/>
                    </a:lnTo>
                    <a:lnTo>
                      <a:pt x="1208" y="227"/>
                    </a:lnTo>
                    <a:lnTo>
                      <a:pt x="1214" y="230"/>
                    </a:lnTo>
                    <a:lnTo>
                      <a:pt x="1227" y="232"/>
                    </a:lnTo>
                    <a:lnTo>
                      <a:pt x="1227" y="232"/>
                    </a:lnTo>
                    <a:lnTo>
                      <a:pt x="1245" y="231"/>
                    </a:lnTo>
                    <a:lnTo>
                      <a:pt x="1245" y="231"/>
                    </a:lnTo>
                    <a:lnTo>
                      <a:pt x="1253" y="231"/>
                    </a:lnTo>
                    <a:lnTo>
                      <a:pt x="1259" y="232"/>
                    </a:lnTo>
                    <a:lnTo>
                      <a:pt x="1274" y="237"/>
                    </a:lnTo>
                    <a:lnTo>
                      <a:pt x="1274" y="237"/>
                    </a:lnTo>
                    <a:lnTo>
                      <a:pt x="1269" y="238"/>
                    </a:lnTo>
                    <a:lnTo>
                      <a:pt x="1263" y="238"/>
                    </a:lnTo>
                    <a:lnTo>
                      <a:pt x="1263" y="238"/>
                    </a:lnTo>
                    <a:lnTo>
                      <a:pt x="1248" y="239"/>
                    </a:lnTo>
                    <a:lnTo>
                      <a:pt x="1248" y="239"/>
                    </a:lnTo>
                    <a:lnTo>
                      <a:pt x="1250" y="252"/>
                    </a:lnTo>
                    <a:lnTo>
                      <a:pt x="1250" y="267"/>
                    </a:lnTo>
                    <a:lnTo>
                      <a:pt x="1250" y="267"/>
                    </a:lnTo>
                    <a:lnTo>
                      <a:pt x="1250" y="252"/>
                    </a:lnTo>
                    <a:lnTo>
                      <a:pt x="1247" y="239"/>
                    </a:lnTo>
                    <a:lnTo>
                      <a:pt x="1247" y="239"/>
                    </a:lnTo>
                    <a:lnTo>
                      <a:pt x="1235" y="240"/>
                    </a:lnTo>
                    <a:lnTo>
                      <a:pt x="1235" y="240"/>
                    </a:lnTo>
                    <a:lnTo>
                      <a:pt x="1228" y="242"/>
                    </a:lnTo>
                    <a:lnTo>
                      <a:pt x="1222" y="244"/>
                    </a:lnTo>
                    <a:lnTo>
                      <a:pt x="1216" y="246"/>
                    </a:lnTo>
                    <a:lnTo>
                      <a:pt x="1210" y="250"/>
                    </a:lnTo>
                    <a:lnTo>
                      <a:pt x="1210" y="250"/>
                    </a:lnTo>
                    <a:lnTo>
                      <a:pt x="1197" y="254"/>
                    </a:lnTo>
                    <a:lnTo>
                      <a:pt x="1191" y="256"/>
                    </a:lnTo>
                    <a:lnTo>
                      <a:pt x="1185" y="261"/>
                    </a:lnTo>
                    <a:lnTo>
                      <a:pt x="1185" y="261"/>
                    </a:lnTo>
                    <a:lnTo>
                      <a:pt x="1179" y="266"/>
                    </a:lnTo>
                    <a:lnTo>
                      <a:pt x="1173" y="269"/>
                    </a:lnTo>
                    <a:lnTo>
                      <a:pt x="1160" y="275"/>
                    </a:lnTo>
                    <a:lnTo>
                      <a:pt x="1160" y="275"/>
                    </a:lnTo>
                    <a:lnTo>
                      <a:pt x="1156" y="277"/>
                    </a:lnTo>
                    <a:lnTo>
                      <a:pt x="1152" y="279"/>
                    </a:lnTo>
                    <a:lnTo>
                      <a:pt x="1152" y="279"/>
                    </a:lnTo>
                    <a:lnTo>
                      <a:pt x="1141" y="281"/>
                    </a:lnTo>
                    <a:lnTo>
                      <a:pt x="1131" y="281"/>
                    </a:lnTo>
                    <a:lnTo>
                      <a:pt x="1122" y="283"/>
                    </a:lnTo>
                    <a:lnTo>
                      <a:pt x="1117" y="286"/>
                    </a:lnTo>
                    <a:lnTo>
                      <a:pt x="1112" y="288"/>
                    </a:lnTo>
                    <a:lnTo>
                      <a:pt x="1112" y="288"/>
                    </a:lnTo>
                    <a:lnTo>
                      <a:pt x="1110" y="282"/>
                    </a:lnTo>
                    <a:lnTo>
                      <a:pt x="1106" y="280"/>
                    </a:lnTo>
                    <a:lnTo>
                      <a:pt x="1104" y="277"/>
                    </a:lnTo>
                    <a:lnTo>
                      <a:pt x="1104" y="277"/>
                    </a:lnTo>
                    <a:lnTo>
                      <a:pt x="1098" y="277"/>
                    </a:lnTo>
                    <a:lnTo>
                      <a:pt x="1093" y="276"/>
                    </a:lnTo>
                    <a:lnTo>
                      <a:pt x="1093" y="276"/>
                    </a:lnTo>
                    <a:lnTo>
                      <a:pt x="1073" y="264"/>
                    </a:lnTo>
                    <a:lnTo>
                      <a:pt x="1073" y="264"/>
                    </a:lnTo>
                    <a:lnTo>
                      <a:pt x="1058" y="258"/>
                    </a:lnTo>
                    <a:lnTo>
                      <a:pt x="1051" y="256"/>
                    </a:lnTo>
                    <a:lnTo>
                      <a:pt x="1043" y="255"/>
                    </a:lnTo>
                    <a:lnTo>
                      <a:pt x="1043" y="255"/>
                    </a:lnTo>
                    <a:lnTo>
                      <a:pt x="1037" y="254"/>
                    </a:lnTo>
                    <a:lnTo>
                      <a:pt x="1030" y="252"/>
                    </a:lnTo>
                    <a:lnTo>
                      <a:pt x="1030" y="252"/>
                    </a:lnTo>
                    <a:lnTo>
                      <a:pt x="996" y="252"/>
                    </a:lnTo>
                    <a:lnTo>
                      <a:pt x="996" y="252"/>
                    </a:lnTo>
                    <a:lnTo>
                      <a:pt x="992" y="251"/>
                    </a:lnTo>
                    <a:lnTo>
                      <a:pt x="990" y="250"/>
                    </a:lnTo>
                    <a:lnTo>
                      <a:pt x="987" y="249"/>
                    </a:lnTo>
                    <a:lnTo>
                      <a:pt x="983" y="249"/>
                    </a:lnTo>
                    <a:lnTo>
                      <a:pt x="975" y="249"/>
                    </a:lnTo>
                    <a:lnTo>
                      <a:pt x="975" y="249"/>
                    </a:lnTo>
                    <a:lnTo>
                      <a:pt x="971" y="249"/>
                    </a:lnTo>
                    <a:lnTo>
                      <a:pt x="967" y="250"/>
                    </a:lnTo>
                    <a:lnTo>
                      <a:pt x="964" y="251"/>
                    </a:lnTo>
                    <a:lnTo>
                      <a:pt x="960" y="251"/>
                    </a:lnTo>
                    <a:lnTo>
                      <a:pt x="960" y="251"/>
                    </a:lnTo>
                    <a:lnTo>
                      <a:pt x="958" y="251"/>
                    </a:lnTo>
                    <a:lnTo>
                      <a:pt x="954" y="250"/>
                    </a:lnTo>
                    <a:lnTo>
                      <a:pt x="949" y="245"/>
                    </a:lnTo>
                    <a:lnTo>
                      <a:pt x="945" y="240"/>
                    </a:lnTo>
                    <a:lnTo>
                      <a:pt x="942" y="238"/>
                    </a:lnTo>
                    <a:lnTo>
                      <a:pt x="939" y="238"/>
                    </a:lnTo>
                    <a:lnTo>
                      <a:pt x="939" y="238"/>
                    </a:lnTo>
                    <a:lnTo>
                      <a:pt x="928" y="237"/>
                    </a:lnTo>
                    <a:lnTo>
                      <a:pt x="928" y="237"/>
                    </a:lnTo>
                    <a:lnTo>
                      <a:pt x="923" y="238"/>
                    </a:lnTo>
                    <a:lnTo>
                      <a:pt x="917" y="240"/>
                    </a:lnTo>
                    <a:lnTo>
                      <a:pt x="917" y="240"/>
                    </a:lnTo>
                    <a:lnTo>
                      <a:pt x="912" y="242"/>
                    </a:lnTo>
                    <a:lnTo>
                      <a:pt x="910" y="244"/>
                    </a:lnTo>
                    <a:lnTo>
                      <a:pt x="908" y="248"/>
                    </a:lnTo>
                    <a:lnTo>
                      <a:pt x="906" y="252"/>
                    </a:lnTo>
                    <a:lnTo>
                      <a:pt x="906" y="261"/>
                    </a:lnTo>
                    <a:lnTo>
                      <a:pt x="906" y="261"/>
                    </a:lnTo>
                    <a:lnTo>
                      <a:pt x="905" y="263"/>
                    </a:lnTo>
                    <a:lnTo>
                      <a:pt x="905" y="264"/>
                    </a:lnTo>
                    <a:lnTo>
                      <a:pt x="903" y="264"/>
                    </a:lnTo>
                    <a:lnTo>
                      <a:pt x="903" y="264"/>
                    </a:lnTo>
                    <a:lnTo>
                      <a:pt x="902" y="264"/>
                    </a:lnTo>
                    <a:lnTo>
                      <a:pt x="899" y="263"/>
                    </a:lnTo>
                    <a:lnTo>
                      <a:pt x="897" y="260"/>
                    </a:lnTo>
                    <a:lnTo>
                      <a:pt x="897" y="260"/>
                    </a:lnTo>
                    <a:lnTo>
                      <a:pt x="897" y="256"/>
                    </a:lnTo>
                    <a:lnTo>
                      <a:pt x="896" y="255"/>
                    </a:lnTo>
                    <a:lnTo>
                      <a:pt x="894" y="254"/>
                    </a:lnTo>
                    <a:lnTo>
                      <a:pt x="894" y="254"/>
                    </a:lnTo>
                    <a:lnTo>
                      <a:pt x="892" y="255"/>
                    </a:lnTo>
                    <a:lnTo>
                      <a:pt x="890" y="257"/>
                    </a:lnTo>
                    <a:lnTo>
                      <a:pt x="890" y="257"/>
                    </a:lnTo>
                    <a:lnTo>
                      <a:pt x="885" y="261"/>
                    </a:lnTo>
                    <a:lnTo>
                      <a:pt x="881" y="262"/>
                    </a:lnTo>
                    <a:lnTo>
                      <a:pt x="879" y="262"/>
                    </a:lnTo>
                    <a:lnTo>
                      <a:pt x="879" y="262"/>
                    </a:lnTo>
                    <a:lnTo>
                      <a:pt x="875" y="262"/>
                    </a:lnTo>
                    <a:lnTo>
                      <a:pt x="874" y="261"/>
                    </a:lnTo>
                    <a:lnTo>
                      <a:pt x="874" y="260"/>
                    </a:lnTo>
                    <a:lnTo>
                      <a:pt x="874" y="260"/>
                    </a:lnTo>
                    <a:lnTo>
                      <a:pt x="875" y="256"/>
                    </a:lnTo>
                    <a:lnTo>
                      <a:pt x="877" y="255"/>
                    </a:lnTo>
                    <a:lnTo>
                      <a:pt x="881" y="251"/>
                    </a:lnTo>
                    <a:lnTo>
                      <a:pt x="881" y="251"/>
                    </a:lnTo>
                    <a:lnTo>
                      <a:pt x="884" y="248"/>
                    </a:lnTo>
                    <a:lnTo>
                      <a:pt x="884" y="245"/>
                    </a:lnTo>
                    <a:lnTo>
                      <a:pt x="884" y="242"/>
                    </a:lnTo>
                    <a:lnTo>
                      <a:pt x="885" y="239"/>
                    </a:lnTo>
                    <a:lnTo>
                      <a:pt x="885" y="239"/>
                    </a:lnTo>
                    <a:lnTo>
                      <a:pt x="886" y="237"/>
                    </a:lnTo>
                    <a:lnTo>
                      <a:pt x="887" y="236"/>
                    </a:lnTo>
                    <a:lnTo>
                      <a:pt x="888" y="233"/>
                    </a:lnTo>
                    <a:lnTo>
                      <a:pt x="890" y="231"/>
                    </a:lnTo>
                    <a:lnTo>
                      <a:pt x="890" y="231"/>
                    </a:lnTo>
                    <a:lnTo>
                      <a:pt x="888" y="228"/>
                    </a:lnTo>
                    <a:lnTo>
                      <a:pt x="887" y="226"/>
                    </a:lnTo>
                    <a:lnTo>
                      <a:pt x="884" y="221"/>
                    </a:lnTo>
                    <a:lnTo>
                      <a:pt x="879" y="218"/>
                    </a:lnTo>
                    <a:lnTo>
                      <a:pt x="874" y="213"/>
                    </a:lnTo>
                    <a:lnTo>
                      <a:pt x="874" y="213"/>
                    </a:lnTo>
                    <a:lnTo>
                      <a:pt x="873" y="203"/>
                    </a:lnTo>
                    <a:lnTo>
                      <a:pt x="872" y="199"/>
                    </a:lnTo>
                    <a:lnTo>
                      <a:pt x="869" y="194"/>
                    </a:lnTo>
                    <a:lnTo>
                      <a:pt x="869" y="194"/>
                    </a:lnTo>
                    <a:lnTo>
                      <a:pt x="867" y="189"/>
                    </a:lnTo>
                    <a:lnTo>
                      <a:pt x="863" y="185"/>
                    </a:lnTo>
                    <a:lnTo>
                      <a:pt x="861" y="182"/>
                    </a:lnTo>
                    <a:lnTo>
                      <a:pt x="860" y="177"/>
                    </a:lnTo>
                    <a:lnTo>
                      <a:pt x="860" y="177"/>
                    </a:lnTo>
                    <a:lnTo>
                      <a:pt x="861" y="175"/>
                    </a:lnTo>
                    <a:lnTo>
                      <a:pt x="862" y="171"/>
                    </a:lnTo>
                    <a:lnTo>
                      <a:pt x="862" y="171"/>
                    </a:lnTo>
                    <a:lnTo>
                      <a:pt x="865" y="170"/>
                    </a:lnTo>
                    <a:lnTo>
                      <a:pt x="867" y="169"/>
                    </a:lnTo>
                    <a:lnTo>
                      <a:pt x="871" y="167"/>
                    </a:lnTo>
                    <a:lnTo>
                      <a:pt x="874" y="166"/>
                    </a:lnTo>
                    <a:lnTo>
                      <a:pt x="874" y="166"/>
                    </a:lnTo>
                    <a:lnTo>
                      <a:pt x="878" y="163"/>
                    </a:lnTo>
                    <a:lnTo>
                      <a:pt x="881" y="160"/>
                    </a:lnTo>
                    <a:lnTo>
                      <a:pt x="885" y="155"/>
                    </a:lnTo>
                    <a:lnTo>
                      <a:pt x="886" y="151"/>
                    </a:lnTo>
                    <a:lnTo>
                      <a:pt x="886" y="151"/>
                    </a:lnTo>
                    <a:lnTo>
                      <a:pt x="885" y="146"/>
                    </a:lnTo>
                    <a:lnTo>
                      <a:pt x="882" y="141"/>
                    </a:lnTo>
                    <a:lnTo>
                      <a:pt x="881" y="138"/>
                    </a:lnTo>
                    <a:lnTo>
                      <a:pt x="879" y="132"/>
                    </a:lnTo>
                    <a:lnTo>
                      <a:pt x="879" y="132"/>
                    </a:lnTo>
                    <a:lnTo>
                      <a:pt x="878" y="127"/>
                    </a:lnTo>
                    <a:lnTo>
                      <a:pt x="877" y="123"/>
                    </a:lnTo>
                    <a:lnTo>
                      <a:pt x="873" y="120"/>
                    </a:lnTo>
                    <a:lnTo>
                      <a:pt x="869" y="118"/>
                    </a:lnTo>
                    <a:lnTo>
                      <a:pt x="869" y="118"/>
                    </a:lnTo>
                    <a:lnTo>
                      <a:pt x="833" y="118"/>
                    </a:lnTo>
                    <a:lnTo>
                      <a:pt x="833" y="118"/>
                    </a:lnTo>
                    <a:lnTo>
                      <a:pt x="829" y="124"/>
                    </a:lnTo>
                    <a:lnTo>
                      <a:pt x="824" y="128"/>
                    </a:lnTo>
                    <a:lnTo>
                      <a:pt x="818" y="132"/>
                    </a:lnTo>
                    <a:lnTo>
                      <a:pt x="811" y="134"/>
                    </a:lnTo>
                    <a:lnTo>
                      <a:pt x="811" y="134"/>
                    </a:lnTo>
                    <a:lnTo>
                      <a:pt x="804" y="135"/>
                    </a:lnTo>
                    <a:lnTo>
                      <a:pt x="801" y="136"/>
                    </a:lnTo>
                    <a:lnTo>
                      <a:pt x="798" y="136"/>
                    </a:lnTo>
                    <a:lnTo>
                      <a:pt x="798" y="136"/>
                    </a:lnTo>
                    <a:lnTo>
                      <a:pt x="788" y="136"/>
                    </a:lnTo>
                    <a:lnTo>
                      <a:pt x="780" y="133"/>
                    </a:lnTo>
                    <a:lnTo>
                      <a:pt x="780" y="133"/>
                    </a:lnTo>
                    <a:lnTo>
                      <a:pt x="777" y="132"/>
                    </a:lnTo>
                    <a:lnTo>
                      <a:pt x="775" y="129"/>
                    </a:lnTo>
                    <a:lnTo>
                      <a:pt x="775" y="129"/>
                    </a:lnTo>
                    <a:lnTo>
                      <a:pt x="771" y="124"/>
                    </a:lnTo>
                    <a:lnTo>
                      <a:pt x="770" y="122"/>
                    </a:lnTo>
                    <a:lnTo>
                      <a:pt x="768" y="122"/>
                    </a:lnTo>
                    <a:lnTo>
                      <a:pt x="768" y="122"/>
                    </a:lnTo>
                    <a:lnTo>
                      <a:pt x="755" y="122"/>
                    </a:lnTo>
                    <a:lnTo>
                      <a:pt x="755" y="122"/>
                    </a:lnTo>
                    <a:lnTo>
                      <a:pt x="747" y="122"/>
                    </a:lnTo>
                    <a:lnTo>
                      <a:pt x="744" y="122"/>
                    </a:lnTo>
                    <a:lnTo>
                      <a:pt x="740" y="121"/>
                    </a:lnTo>
                    <a:lnTo>
                      <a:pt x="740" y="121"/>
                    </a:lnTo>
                    <a:lnTo>
                      <a:pt x="739" y="118"/>
                    </a:lnTo>
                    <a:lnTo>
                      <a:pt x="738" y="116"/>
                    </a:lnTo>
                    <a:lnTo>
                      <a:pt x="737" y="114"/>
                    </a:lnTo>
                    <a:lnTo>
                      <a:pt x="734" y="111"/>
                    </a:lnTo>
                    <a:lnTo>
                      <a:pt x="734" y="111"/>
                    </a:lnTo>
                    <a:lnTo>
                      <a:pt x="732" y="111"/>
                    </a:lnTo>
                    <a:lnTo>
                      <a:pt x="728" y="110"/>
                    </a:lnTo>
                    <a:lnTo>
                      <a:pt x="728" y="110"/>
                    </a:lnTo>
                    <a:lnTo>
                      <a:pt x="723" y="109"/>
                    </a:lnTo>
                    <a:lnTo>
                      <a:pt x="719" y="108"/>
                    </a:lnTo>
                    <a:lnTo>
                      <a:pt x="719" y="108"/>
                    </a:lnTo>
                    <a:lnTo>
                      <a:pt x="716" y="109"/>
                    </a:lnTo>
                    <a:lnTo>
                      <a:pt x="714" y="111"/>
                    </a:lnTo>
                    <a:lnTo>
                      <a:pt x="714" y="114"/>
                    </a:lnTo>
                    <a:lnTo>
                      <a:pt x="713" y="117"/>
                    </a:lnTo>
                    <a:lnTo>
                      <a:pt x="713" y="117"/>
                    </a:lnTo>
                    <a:lnTo>
                      <a:pt x="713" y="122"/>
                    </a:lnTo>
                    <a:lnTo>
                      <a:pt x="714" y="126"/>
                    </a:lnTo>
                    <a:lnTo>
                      <a:pt x="714" y="126"/>
                    </a:lnTo>
                    <a:lnTo>
                      <a:pt x="716" y="128"/>
                    </a:lnTo>
                    <a:lnTo>
                      <a:pt x="719" y="129"/>
                    </a:lnTo>
                    <a:lnTo>
                      <a:pt x="719" y="129"/>
                    </a:lnTo>
                    <a:lnTo>
                      <a:pt x="725" y="136"/>
                    </a:lnTo>
                    <a:lnTo>
                      <a:pt x="726" y="140"/>
                    </a:lnTo>
                    <a:lnTo>
                      <a:pt x="727" y="143"/>
                    </a:lnTo>
                    <a:lnTo>
                      <a:pt x="727" y="161"/>
                    </a:lnTo>
                    <a:lnTo>
                      <a:pt x="727" y="161"/>
                    </a:lnTo>
                    <a:lnTo>
                      <a:pt x="726" y="167"/>
                    </a:lnTo>
                    <a:lnTo>
                      <a:pt x="726" y="172"/>
                    </a:lnTo>
                    <a:lnTo>
                      <a:pt x="726" y="172"/>
                    </a:lnTo>
                    <a:lnTo>
                      <a:pt x="723" y="176"/>
                    </a:lnTo>
                    <a:lnTo>
                      <a:pt x="722" y="177"/>
                    </a:lnTo>
                    <a:lnTo>
                      <a:pt x="722" y="179"/>
                    </a:lnTo>
                    <a:lnTo>
                      <a:pt x="722" y="179"/>
                    </a:lnTo>
                    <a:lnTo>
                      <a:pt x="722" y="183"/>
                    </a:lnTo>
                    <a:lnTo>
                      <a:pt x="725" y="187"/>
                    </a:lnTo>
                    <a:lnTo>
                      <a:pt x="725" y="187"/>
                    </a:lnTo>
                    <a:lnTo>
                      <a:pt x="727" y="194"/>
                    </a:lnTo>
                    <a:lnTo>
                      <a:pt x="728" y="202"/>
                    </a:lnTo>
                    <a:lnTo>
                      <a:pt x="728" y="202"/>
                    </a:lnTo>
                    <a:lnTo>
                      <a:pt x="729" y="207"/>
                    </a:lnTo>
                    <a:lnTo>
                      <a:pt x="731" y="210"/>
                    </a:lnTo>
                    <a:lnTo>
                      <a:pt x="732" y="215"/>
                    </a:lnTo>
                    <a:lnTo>
                      <a:pt x="733" y="220"/>
                    </a:lnTo>
                    <a:lnTo>
                      <a:pt x="733" y="233"/>
                    </a:lnTo>
                    <a:lnTo>
                      <a:pt x="733" y="233"/>
                    </a:lnTo>
                    <a:lnTo>
                      <a:pt x="734" y="237"/>
                    </a:lnTo>
                    <a:lnTo>
                      <a:pt x="735" y="238"/>
                    </a:lnTo>
                    <a:lnTo>
                      <a:pt x="737" y="238"/>
                    </a:lnTo>
                    <a:lnTo>
                      <a:pt x="737" y="238"/>
                    </a:lnTo>
                    <a:lnTo>
                      <a:pt x="740" y="237"/>
                    </a:lnTo>
                    <a:lnTo>
                      <a:pt x="745" y="237"/>
                    </a:lnTo>
                    <a:lnTo>
                      <a:pt x="745" y="237"/>
                    </a:lnTo>
                    <a:lnTo>
                      <a:pt x="747" y="237"/>
                    </a:lnTo>
                    <a:lnTo>
                      <a:pt x="749" y="239"/>
                    </a:lnTo>
                    <a:lnTo>
                      <a:pt x="751" y="245"/>
                    </a:lnTo>
                    <a:lnTo>
                      <a:pt x="751" y="245"/>
                    </a:lnTo>
                    <a:lnTo>
                      <a:pt x="753" y="248"/>
                    </a:lnTo>
                    <a:lnTo>
                      <a:pt x="756" y="249"/>
                    </a:lnTo>
                    <a:lnTo>
                      <a:pt x="758" y="251"/>
                    </a:lnTo>
                    <a:lnTo>
                      <a:pt x="761" y="254"/>
                    </a:lnTo>
                    <a:lnTo>
                      <a:pt x="761" y="254"/>
                    </a:lnTo>
                    <a:lnTo>
                      <a:pt x="762" y="256"/>
                    </a:lnTo>
                    <a:lnTo>
                      <a:pt x="762" y="258"/>
                    </a:lnTo>
                    <a:lnTo>
                      <a:pt x="762" y="262"/>
                    </a:lnTo>
                    <a:lnTo>
                      <a:pt x="763" y="264"/>
                    </a:lnTo>
                    <a:lnTo>
                      <a:pt x="763" y="264"/>
                    </a:lnTo>
                    <a:lnTo>
                      <a:pt x="765" y="266"/>
                    </a:lnTo>
                    <a:lnTo>
                      <a:pt x="768" y="267"/>
                    </a:lnTo>
                    <a:lnTo>
                      <a:pt x="768" y="267"/>
                    </a:lnTo>
                    <a:lnTo>
                      <a:pt x="769" y="268"/>
                    </a:lnTo>
                    <a:lnTo>
                      <a:pt x="769" y="270"/>
                    </a:lnTo>
                    <a:lnTo>
                      <a:pt x="770" y="275"/>
                    </a:lnTo>
                    <a:lnTo>
                      <a:pt x="770" y="275"/>
                    </a:lnTo>
                    <a:lnTo>
                      <a:pt x="772" y="281"/>
                    </a:lnTo>
                    <a:lnTo>
                      <a:pt x="772" y="281"/>
                    </a:lnTo>
                    <a:lnTo>
                      <a:pt x="776" y="287"/>
                    </a:lnTo>
                    <a:lnTo>
                      <a:pt x="777" y="289"/>
                    </a:lnTo>
                    <a:lnTo>
                      <a:pt x="781" y="291"/>
                    </a:lnTo>
                    <a:lnTo>
                      <a:pt x="788" y="291"/>
                    </a:lnTo>
                    <a:lnTo>
                      <a:pt x="788" y="297"/>
                    </a:lnTo>
                    <a:lnTo>
                      <a:pt x="788" y="297"/>
                    </a:lnTo>
                    <a:lnTo>
                      <a:pt x="788" y="299"/>
                    </a:lnTo>
                    <a:lnTo>
                      <a:pt x="787" y="300"/>
                    </a:lnTo>
                    <a:lnTo>
                      <a:pt x="786" y="303"/>
                    </a:lnTo>
                    <a:lnTo>
                      <a:pt x="784" y="304"/>
                    </a:lnTo>
                    <a:lnTo>
                      <a:pt x="784" y="304"/>
                    </a:lnTo>
                    <a:lnTo>
                      <a:pt x="784" y="309"/>
                    </a:lnTo>
                    <a:lnTo>
                      <a:pt x="784" y="309"/>
                    </a:lnTo>
                    <a:lnTo>
                      <a:pt x="783" y="315"/>
                    </a:lnTo>
                    <a:lnTo>
                      <a:pt x="782" y="319"/>
                    </a:lnTo>
                    <a:lnTo>
                      <a:pt x="782" y="327"/>
                    </a:lnTo>
                    <a:lnTo>
                      <a:pt x="782" y="327"/>
                    </a:lnTo>
                    <a:lnTo>
                      <a:pt x="783" y="329"/>
                    </a:lnTo>
                    <a:lnTo>
                      <a:pt x="783" y="330"/>
                    </a:lnTo>
                    <a:lnTo>
                      <a:pt x="786" y="335"/>
                    </a:lnTo>
                    <a:lnTo>
                      <a:pt x="786" y="335"/>
                    </a:lnTo>
                    <a:lnTo>
                      <a:pt x="787" y="343"/>
                    </a:lnTo>
                    <a:lnTo>
                      <a:pt x="787" y="352"/>
                    </a:lnTo>
                    <a:lnTo>
                      <a:pt x="787" y="352"/>
                    </a:lnTo>
                    <a:lnTo>
                      <a:pt x="786" y="360"/>
                    </a:lnTo>
                    <a:lnTo>
                      <a:pt x="784" y="367"/>
                    </a:lnTo>
                    <a:lnTo>
                      <a:pt x="784" y="374"/>
                    </a:lnTo>
                    <a:lnTo>
                      <a:pt x="784" y="374"/>
                    </a:lnTo>
                    <a:lnTo>
                      <a:pt x="788" y="376"/>
                    </a:lnTo>
                    <a:lnTo>
                      <a:pt x="788" y="376"/>
                    </a:lnTo>
                    <a:lnTo>
                      <a:pt x="789" y="374"/>
                    </a:lnTo>
                    <a:lnTo>
                      <a:pt x="790" y="373"/>
                    </a:lnTo>
                    <a:lnTo>
                      <a:pt x="792" y="370"/>
                    </a:lnTo>
                    <a:lnTo>
                      <a:pt x="792" y="370"/>
                    </a:lnTo>
                    <a:lnTo>
                      <a:pt x="795" y="366"/>
                    </a:lnTo>
                    <a:lnTo>
                      <a:pt x="799" y="364"/>
                    </a:lnTo>
                    <a:lnTo>
                      <a:pt x="799" y="364"/>
                    </a:lnTo>
                    <a:lnTo>
                      <a:pt x="800" y="370"/>
                    </a:lnTo>
                    <a:lnTo>
                      <a:pt x="800" y="370"/>
                    </a:lnTo>
                    <a:lnTo>
                      <a:pt x="799" y="373"/>
                    </a:lnTo>
                    <a:lnTo>
                      <a:pt x="798" y="376"/>
                    </a:lnTo>
                    <a:lnTo>
                      <a:pt x="795" y="378"/>
                    </a:lnTo>
                    <a:lnTo>
                      <a:pt x="794" y="382"/>
                    </a:lnTo>
                    <a:lnTo>
                      <a:pt x="794" y="392"/>
                    </a:lnTo>
                    <a:lnTo>
                      <a:pt x="794" y="392"/>
                    </a:lnTo>
                    <a:lnTo>
                      <a:pt x="794" y="396"/>
                    </a:lnTo>
                    <a:lnTo>
                      <a:pt x="793" y="398"/>
                    </a:lnTo>
                    <a:lnTo>
                      <a:pt x="792" y="402"/>
                    </a:lnTo>
                    <a:lnTo>
                      <a:pt x="790" y="406"/>
                    </a:lnTo>
                    <a:lnTo>
                      <a:pt x="790" y="406"/>
                    </a:lnTo>
                    <a:lnTo>
                      <a:pt x="792" y="410"/>
                    </a:lnTo>
                    <a:lnTo>
                      <a:pt x="792" y="415"/>
                    </a:lnTo>
                    <a:lnTo>
                      <a:pt x="792" y="415"/>
                    </a:lnTo>
                    <a:lnTo>
                      <a:pt x="792" y="420"/>
                    </a:lnTo>
                    <a:lnTo>
                      <a:pt x="790" y="423"/>
                    </a:lnTo>
                    <a:lnTo>
                      <a:pt x="790" y="423"/>
                    </a:lnTo>
                    <a:lnTo>
                      <a:pt x="788" y="433"/>
                    </a:lnTo>
                    <a:lnTo>
                      <a:pt x="788" y="433"/>
                    </a:lnTo>
                    <a:lnTo>
                      <a:pt x="786" y="440"/>
                    </a:lnTo>
                    <a:lnTo>
                      <a:pt x="784" y="443"/>
                    </a:lnTo>
                    <a:lnTo>
                      <a:pt x="783" y="446"/>
                    </a:lnTo>
                    <a:lnTo>
                      <a:pt x="783" y="446"/>
                    </a:lnTo>
                    <a:lnTo>
                      <a:pt x="784" y="451"/>
                    </a:lnTo>
                    <a:lnTo>
                      <a:pt x="786" y="456"/>
                    </a:lnTo>
                    <a:lnTo>
                      <a:pt x="787" y="459"/>
                    </a:lnTo>
                    <a:lnTo>
                      <a:pt x="787" y="465"/>
                    </a:lnTo>
                    <a:lnTo>
                      <a:pt x="787" y="471"/>
                    </a:lnTo>
                    <a:lnTo>
                      <a:pt x="787" y="471"/>
                    </a:lnTo>
                    <a:lnTo>
                      <a:pt x="788" y="474"/>
                    </a:lnTo>
                    <a:lnTo>
                      <a:pt x="788" y="476"/>
                    </a:lnTo>
                    <a:lnTo>
                      <a:pt x="792" y="480"/>
                    </a:lnTo>
                    <a:lnTo>
                      <a:pt x="795" y="482"/>
                    </a:lnTo>
                    <a:lnTo>
                      <a:pt x="799" y="487"/>
                    </a:lnTo>
                    <a:lnTo>
                      <a:pt x="799" y="487"/>
                    </a:lnTo>
                    <a:lnTo>
                      <a:pt x="804" y="492"/>
                    </a:lnTo>
                    <a:lnTo>
                      <a:pt x="806" y="494"/>
                    </a:lnTo>
                    <a:lnTo>
                      <a:pt x="810" y="495"/>
                    </a:lnTo>
                    <a:lnTo>
                      <a:pt x="810" y="495"/>
                    </a:lnTo>
                    <a:lnTo>
                      <a:pt x="813" y="498"/>
                    </a:lnTo>
                    <a:lnTo>
                      <a:pt x="817" y="500"/>
                    </a:lnTo>
                    <a:lnTo>
                      <a:pt x="817" y="500"/>
                    </a:lnTo>
                    <a:lnTo>
                      <a:pt x="819" y="500"/>
                    </a:lnTo>
                    <a:lnTo>
                      <a:pt x="823" y="500"/>
                    </a:lnTo>
                    <a:lnTo>
                      <a:pt x="825" y="500"/>
                    </a:lnTo>
                    <a:lnTo>
                      <a:pt x="829" y="501"/>
                    </a:lnTo>
                    <a:lnTo>
                      <a:pt x="829" y="501"/>
                    </a:lnTo>
                    <a:lnTo>
                      <a:pt x="830" y="502"/>
                    </a:lnTo>
                    <a:lnTo>
                      <a:pt x="830" y="505"/>
                    </a:lnTo>
                    <a:lnTo>
                      <a:pt x="831" y="510"/>
                    </a:lnTo>
                    <a:lnTo>
                      <a:pt x="831" y="510"/>
                    </a:lnTo>
                    <a:lnTo>
                      <a:pt x="827" y="510"/>
                    </a:lnTo>
                    <a:lnTo>
                      <a:pt x="823" y="511"/>
                    </a:lnTo>
                    <a:lnTo>
                      <a:pt x="823" y="511"/>
                    </a:lnTo>
                    <a:lnTo>
                      <a:pt x="818" y="513"/>
                    </a:lnTo>
                    <a:lnTo>
                      <a:pt x="814" y="514"/>
                    </a:lnTo>
                    <a:lnTo>
                      <a:pt x="811" y="516"/>
                    </a:lnTo>
                    <a:lnTo>
                      <a:pt x="802" y="516"/>
                    </a:lnTo>
                    <a:lnTo>
                      <a:pt x="802" y="516"/>
                    </a:lnTo>
                    <a:lnTo>
                      <a:pt x="799" y="516"/>
                    </a:lnTo>
                    <a:lnTo>
                      <a:pt x="795" y="517"/>
                    </a:lnTo>
                    <a:lnTo>
                      <a:pt x="792" y="519"/>
                    </a:lnTo>
                    <a:lnTo>
                      <a:pt x="789" y="523"/>
                    </a:lnTo>
                    <a:lnTo>
                      <a:pt x="789" y="524"/>
                    </a:lnTo>
                    <a:lnTo>
                      <a:pt x="789" y="524"/>
                    </a:lnTo>
                    <a:lnTo>
                      <a:pt x="787" y="528"/>
                    </a:lnTo>
                    <a:lnTo>
                      <a:pt x="786" y="530"/>
                    </a:lnTo>
                    <a:lnTo>
                      <a:pt x="783" y="530"/>
                    </a:lnTo>
                    <a:lnTo>
                      <a:pt x="783" y="530"/>
                    </a:lnTo>
                    <a:lnTo>
                      <a:pt x="782" y="530"/>
                    </a:lnTo>
                    <a:lnTo>
                      <a:pt x="782" y="529"/>
                    </a:lnTo>
                    <a:lnTo>
                      <a:pt x="781" y="526"/>
                    </a:lnTo>
                    <a:lnTo>
                      <a:pt x="781" y="526"/>
                    </a:lnTo>
                    <a:lnTo>
                      <a:pt x="778" y="523"/>
                    </a:lnTo>
                    <a:lnTo>
                      <a:pt x="776" y="522"/>
                    </a:lnTo>
                    <a:lnTo>
                      <a:pt x="776" y="522"/>
                    </a:lnTo>
                    <a:lnTo>
                      <a:pt x="770" y="522"/>
                    </a:lnTo>
                    <a:lnTo>
                      <a:pt x="765" y="522"/>
                    </a:lnTo>
                    <a:lnTo>
                      <a:pt x="765" y="522"/>
                    </a:lnTo>
                    <a:lnTo>
                      <a:pt x="757" y="522"/>
                    </a:lnTo>
                    <a:lnTo>
                      <a:pt x="750" y="519"/>
                    </a:lnTo>
                    <a:lnTo>
                      <a:pt x="750" y="519"/>
                    </a:lnTo>
                    <a:lnTo>
                      <a:pt x="747" y="518"/>
                    </a:lnTo>
                    <a:lnTo>
                      <a:pt x="745" y="517"/>
                    </a:lnTo>
                    <a:lnTo>
                      <a:pt x="745" y="517"/>
                    </a:lnTo>
                    <a:lnTo>
                      <a:pt x="723" y="517"/>
                    </a:lnTo>
                    <a:lnTo>
                      <a:pt x="723" y="517"/>
                    </a:lnTo>
                    <a:lnTo>
                      <a:pt x="720" y="517"/>
                    </a:lnTo>
                    <a:lnTo>
                      <a:pt x="717" y="516"/>
                    </a:lnTo>
                    <a:lnTo>
                      <a:pt x="714" y="511"/>
                    </a:lnTo>
                    <a:lnTo>
                      <a:pt x="714" y="511"/>
                    </a:lnTo>
                    <a:lnTo>
                      <a:pt x="708" y="505"/>
                    </a:lnTo>
                    <a:lnTo>
                      <a:pt x="707" y="502"/>
                    </a:lnTo>
                    <a:lnTo>
                      <a:pt x="705" y="498"/>
                    </a:lnTo>
                    <a:lnTo>
                      <a:pt x="705" y="498"/>
                    </a:lnTo>
                    <a:lnTo>
                      <a:pt x="707" y="493"/>
                    </a:lnTo>
                    <a:lnTo>
                      <a:pt x="710" y="489"/>
                    </a:lnTo>
                    <a:lnTo>
                      <a:pt x="713" y="486"/>
                    </a:lnTo>
                    <a:lnTo>
                      <a:pt x="714" y="481"/>
                    </a:lnTo>
                    <a:lnTo>
                      <a:pt x="714" y="477"/>
                    </a:lnTo>
                    <a:lnTo>
                      <a:pt x="713" y="476"/>
                    </a:lnTo>
                    <a:lnTo>
                      <a:pt x="713" y="476"/>
                    </a:lnTo>
                    <a:lnTo>
                      <a:pt x="709" y="479"/>
                    </a:lnTo>
                    <a:lnTo>
                      <a:pt x="705" y="481"/>
                    </a:lnTo>
                    <a:lnTo>
                      <a:pt x="698" y="481"/>
                    </a:lnTo>
                    <a:lnTo>
                      <a:pt x="690" y="481"/>
                    </a:lnTo>
                    <a:lnTo>
                      <a:pt x="690" y="481"/>
                    </a:lnTo>
                    <a:lnTo>
                      <a:pt x="688" y="481"/>
                    </a:lnTo>
                    <a:lnTo>
                      <a:pt x="688" y="483"/>
                    </a:lnTo>
                    <a:lnTo>
                      <a:pt x="688" y="488"/>
                    </a:lnTo>
                    <a:lnTo>
                      <a:pt x="688" y="488"/>
                    </a:lnTo>
                    <a:lnTo>
                      <a:pt x="686" y="490"/>
                    </a:lnTo>
                    <a:lnTo>
                      <a:pt x="683" y="493"/>
                    </a:lnTo>
                    <a:lnTo>
                      <a:pt x="683" y="493"/>
                    </a:lnTo>
                    <a:lnTo>
                      <a:pt x="679" y="494"/>
                    </a:lnTo>
                    <a:lnTo>
                      <a:pt x="676" y="494"/>
                    </a:lnTo>
                    <a:lnTo>
                      <a:pt x="672" y="494"/>
                    </a:lnTo>
                    <a:lnTo>
                      <a:pt x="670" y="496"/>
                    </a:lnTo>
                    <a:lnTo>
                      <a:pt x="670" y="496"/>
                    </a:lnTo>
                    <a:lnTo>
                      <a:pt x="668" y="499"/>
                    </a:lnTo>
                    <a:lnTo>
                      <a:pt x="668" y="501"/>
                    </a:lnTo>
                    <a:lnTo>
                      <a:pt x="668" y="501"/>
                    </a:lnTo>
                    <a:lnTo>
                      <a:pt x="668" y="505"/>
                    </a:lnTo>
                    <a:lnTo>
                      <a:pt x="671" y="510"/>
                    </a:lnTo>
                    <a:lnTo>
                      <a:pt x="668" y="517"/>
                    </a:lnTo>
                    <a:lnTo>
                      <a:pt x="668" y="517"/>
                    </a:lnTo>
                    <a:lnTo>
                      <a:pt x="670" y="518"/>
                    </a:lnTo>
                    <a:lnTo>
                      <a:pt x="671" y="520"/>
                    </a:lnTo>
                    <a:lnTo>
                      <a:pt x="674" y="524"/>
                    </a:lnTo>
                    <a:lnTo>
                      <a:pt x="677" y="526"/>
                    </a:lnTo>
                    <a:lnTo>
                      <a:pt x="678" y="529"/>
                    </a:lnTo>
                    <a:lnTo>
                      <a:pt x="679" y="531"/>
                    </a:lnTo>
                    <a:lnTo>
                      <a:pt x="679" y="541"/>
                    </a:lnTo>
                    <a:lnTo>
                      <a:pt x="679" y="541"/>
                    </a:lnTo>
                    <a:lnTo>
                      <a:pt x="679" y="549"/>
                    </a:lnTo>
                    <a:lnTo>
                      <a:pt x="679" y="549"/>
                    </a:lnTo>
                    <a:lnTo>
                      <a:pt x="679" y="553"/>
                    </a:lnTo>
                    <a:lnTo>
                      <a:pt x="677" y="556"/>
                    </a:lnTo>
                    <a:lnTo>
                      <a:pt x="677" y="556"/>
                    </a:lnTo>
                    <a:lnTo>
                      <a:pt x="676" y="559"/>
                    </a:lnTo>
                    <a:lnTo>
                      <a:pt x="674" y="559"/>
                    </a:lnTo>
                    <a:lnTo>
                      <a:pt x="671" y="561"/>
                    </a:lnTo>
                    <a:lnTo>
                      <a:pt x="671" y="561"/>
                    </a:lnTo>
                    <a:lnTo>
                      <a:pt x="666" y="566"/>
                    </a:lnTo>
                    <a:lnTo>
                      <a:pt x="665" y="566"/>
                    </a:lnTo>
                    <a:lnTo>
                      <a:pt x="665" y="566"/>
                    </a:lnTo>
                    <a:lnTo>
                      <a:pt x="667" y="560"/>
                    </a:lnTo>
                    <a:lnTo>
                      <a:pt x="670" y="555"/>
                    </a:lnTo>
                    <a:lnTo>
                      <a:pt x="672" y="549"/>
                    </a:lnTo>
                    <a:lnTo>
                      <a:pt x="673" y="543"/>
                    </a:lnTo>
                    <a:lnTo>
                      <a:pt x="673" y="543"/>
                    </a:lnTo>
                    <a:lnTo>
                      <a:pt x="673" y="540"/>
                    </a:lnTo>
                    <a:lnTo>
                      <a:pt x="671" y="536"/>
                    </a:lnTo>
                    <a:lnTo>
                      <a:pt x="668" y="529"/>
                    </a:lnTo>
                    <a:lnTo>
                      <a:pt x="668" y="529"/>
                    </a:lnTo>
                    <a:lnTo>
                      <a:pt x="667" y="524"/>
                    </a:lnTo>
                    <a:lnTo>
                      <a:pt x="665" y="520"/>
                    </a:lnTo>
                    <a:lnTo>
                      <a:pt x="665" y="520"/>
                    </a:lnTo>
                    <a:lnTo>
                      <a:pt x="661" y="514"/>
                    </a:lnTo>
                    <a:lnTo>
                      <a:pt x="656" y="510"/>
                    </a:lnTo>
                    <a:lnTo>
                      <a:pt x="656" y="510"/>
                    </a:lnTo>
                    <a:lnTo>
                      <a:pt x="653" y="505"/>
                    </a:lnTo>
                    <a:lnTo>
                      <a:pt x="652" y="504"/>
                    </a:lnTo>
                    <a:lnTo>
                      <a:pt x="648" y="502"/>
                    </a:lnTo>
                    <a:lnTo>
                      <a:pt x="648" y="502"/>
                    </a:lnTo>
                    <a:lnTo>
                      <a:pt x="646" y="504"/>
                    </a:lnTo>
                    <a:lnTo>
                      <a:pt x="645" y="506"/>
                    </a:lnTo>
                    <a:lnTo>
                      <a:pt x="643" y="508"/>
                    </a:lnTo>
                    <a:lnTo>
                      <a:pt x="641" y="511"/>
                    </a:lnTo>
                    <a:lnTo>
                      <a:pt x="641" y="511"/>
                    </a:lnTo>
                    <a:lnTo>
                      <a:pt x="637" y="512"/>
                    </a:lnTo>
                    <a:lnTo>
                      <a:pt x="636" y="513"/>
                    </a:lnTo>
                    <a:lnTo>
                      <a:pt x="635" y="514"/>
                    </a:lnTo>
                    <a:lnTo>
                      <a:pt x="635" y="514"/>
                    </a:lnTo>
                    <a:lnTo>
                      <a:pt x="633" y="522"/>
                    </a:lnTo>
                    <a:lnTo>
                      <a:pt x="631" y="524"/>
                    </a:lnTo>
                    <a:lnTo>
                      <a:pt x="629" y="525"/>
                    </a:lnTo>
                    <a:lnTo>
                      <a:pt x="624" y="525"/>
                    </a:lnTo>
                    <a:lnTo>
                      <a:pt x="624" y="525"/>
                    </a:lnTo>
                    <a:lnTo>
                      <a:pt x="624" y="520"/>
                    </a:lnTo>
                    <a:lnTo>
                      <a:pt x="624" y="520"/>
                    </a:lnTo>
                    <a:lnTo>
                      <a:pt x="622" y="519"/>
                    </a:lnTo>
                    <a:lnTo>
                      <a:pt x="622" y="519"/>
                    </a:lnTo>
                    <a:lnTo>
                      <a:pt x="619" y="520"/>
                    </a:lnTo>
                    <a:lnTo>
                      <a:pt x="619" y="520"/>
                    </a:lnTo>
                    <a:lnTo>
                      <a:pt x="615" y="520"/>
                    </a:lnTo>
                    <a:lnTo>
                      <a:pt x="615" y="517"/>
                    </a:lnTo>
                    <a:lnTo>
                      <a:pt x="615" y="517"/>
                    </a:lnTo>
                    <a:lnTo>
                      <a:pt x="616" y="513"/>
                    </a:lnTo>
                    <a:lnTo>
                      <a:pt x="616" y="513"/>
                    </a:lnTo>
                    <a:lnTo>
                      <a:pt x="616" y="500"/>
                    </a:lnTo>
                    <a:lnTo>
                      <a:pt x="616" y="500"/>
                    </a:lnTo>
                    <a:lnTo>
                      <a:pt x="615" y="499"/>
                    </a:lnTo>
                    <a:lnTo>
                      <a:pt x="615" y="499"/>
                    </a:lnTo>
                    <a:lnTo>
                      <a:pt x="613" y="500"/>
                    </a:lnTo>
                    <a:lnTo>
                      <a:pt x="612" y="501"/>
                    </a:lnTo>
                    <a:lnTo>
                      <a:pt x="610" y="504"/>
                    </a:lnTo>
                    <a:lnTo>
                      <a:pt x="610" y="504"/>
                    </a:lnTo>
                    <a:lnTo>
                      <a:pt x="600" y="510"/>
                    </a:lnTo>
                    <a:lnTo>
                      <a:pt x="600" y="510"/>
                    </a:lnTo>
                    <a:lnTo>
                      <a:pt x="599" y="507"/>
                    </a:lnTo>
                    <a:lnTo>
                      <a:pt x="599" y="507"/>
                    </a:lnTo>
                    <a:lnTo>
                      <a:pt x="600" y="505"/>
                    </a:lnTo>
                    <a:lnTo>
                      <a:pt x="600" y="501"/>
                    </a:lnTo>
                    <a:lnTo>
                      <a:pt x="600" y="501"/>
                    </a:lnTo>
                    <a:lnTo>
                      <a:pt x="601" y="499"/>
                    </a:lnTo>
                    <a:lnTo>
                      <a:pt x="603" y="498"/>
                    </a:lnTo>
                    <a:lnTo>
                      <a:pt x="603" y="498"/>
                    </a:lnTo>
                    <a:lnTo>
                      <a:pt x="609" y="495"/>
                    </a:lnTo>
                    <a:lnTo>
                      <a:pt x="612" y="493"/>
                    </a:lnTo>
                    <a:lnTo>
                      <a:pt x="612" y="490"/>
                    </a:lnTo>
                    <a:lnTo>
                      <a:pt x="612" y="490"/>
                    </a:lnTo>
                    <a:lnTo>
                      <a:pt x="612" y="488"/>
                    </a:lnTo>
                    <a:lnTo>
                      <a:pt x="611" y="487"/>
                    </a:lnTo>
                    <a:lnTo>
                      <a:pt x="609" y="486"/>
                    </a:lnTo>
                    <a:lnTo>
                      <a:pt x="606" y="484"/>
                    </a:lnTo>
                    <a:lnTo>
                      <a:pt x="606" y="484"/>
                    </a:lnTo>
                    <a:lnTo>
                      <a:pt x="601" y="486"/>
                    </a:lnTo>
                    <a:lnTo>
                      <a:pt x="595" y="487"/>
                    </a:lnTo>
                    <a:lnTo>
                      <a:pt x="595" y="487"/>
                    </a:lnTo>
                    <a:lnTo>
                      <a:pt x="592" y="488"/>
                    </a:lnTo>
                    <a:lnTo>
                      <a:pt x="591" y="488"/>
                    </a:lnTo>
                    <a:lnTo>
                      <a:pt x="589" y="489"/>
                    </a:lnTo>
                    <a:lnTo>
                      <a:pt x="589" y="489"/>
                    </a:lnTo>
                    <a:lnTo>
                      <a:pt x="584" y="495"/>
                    </a:lnTo>
                    <a:lnTo>
                      <a:pt x="581" y="498"/>
                    </a:lnTo>
                    <a:lnTo>
                      <a:pt x="576" y="498"/>
                    </a:lnTo>
                    <a:lnTo>
                      <a:pt x="576" y="498"/>
                    </a:lnTo>
                    <a:lnTo>
                      <a:pt x="575" y="498"/>
                    </a:lnTo>
                    <a:lnTo>
                      <a:pt x="574" y="496"/>
                    </a:lnTo>
                    <a:lnTo>
                      <a:pt x="572" y="494"/>
                    </a:lnTo>
                    <a:lnTo>
                      <a:pt x="572" y="494"/>
                    </a:lnTo>
                    <a:lnTo>
                      <a:pt x="568" y="492"/>
                    </a:lnTo>
                    <a:lnTo>
                      <a:pt x="564" y="492"/>
                    </a:lnTo>
                    <a:lnTo>
                      <a:pt x="564" y="492"/>
                    </a:lnTo>
                    <a:lnTo>
                      <a:pt x="561" y="492"/>
                    </a:lnTo>
                    <a:lnTo>
                      <a:pt x="560" y="492"/>
                    </a:lnTo>
                    <a:lnTo>
                      <a:pt x="558" y="493"/>
                    </a:lnTo>
                    <a:lnTo>
                      <a:pt x="558" y="493"/>
                    </a:lnTo>
                    <a:lnTo>
                      <a:pt x="557" y="496"/>
                    </a:lnTo>
                    <a:lnTo>
                      <a:pt x="557" y="500"/>
                    </a:lnTo>
                    <a:lnTo>
                      <a:pt x="557" y="504"/>
                    </a:lnTo>
                    <a:lnTo>
                      <a:pt x="557" y="507"/>
                    </a:lnTo>
                    <a:lnTo>
                      <a:pt x="557" y="507"/>
                    </a:lnTo>
                    <a:lnTo>
                      <a:pt x="556" y="510"/>
                    </a:lnTo>
                    <a:lnTo>
                      <a:pt x="555" y="511"/>
                    </a:lnTo>
                    <a:lnTo>
                      <a:pt x="551" y="513"/>
                    </a:lnTo>
                    <a:lnTo>
                      <a:pt x="551" y="513"/>
                    </a:lnTo>
                    <a:lnTo>
                      <a:pt x="539" y="522"/>
                    </a:lnTo>
                    <a:lnTo>
                      <a:pt x="539" y="522"/>
                    </a:lnTo>
                    <a:lnTo>
                      <a:pt x="529" y="526"/>
                    </a:lnTo>
                    <a:lnTo>
                      <a:pt x="519" y="531"/>
                    </a:lnTo>
                    <a:lnTo>
                      <a:pt x="519" y="531"/>
                    </a:lnTo>
                    <a:lnTo>
                      <a:pt x="507" y="534"/>
                    </a:lnTo>
                    <a:lnTo>
                      <a:pt x="507" y="534"/>
                    </a:lnTo>
                    <a:lnTo>
                      <a:pt x="506" y="535"/>
                    </a:lnTo>
                    <a:lnTo>
                      <a:pt x="505" y="537"/>
                    </a:lnTo>
                    <a:lnTo>
                      <a:pt x="506" y="542"/>
                    </a:lnTo>
                    <a:lnTo>
                      <a:pt x="501" y="542"/>
                    </a:lnTo>
                    <a:lnTo>
                      <a:pt x="501" y="542"/>
                    </a:lnTo>
                    <a:lnTo>
                      <a:pt x="499" y="538"/>
                    </a:lnTo>
                    <a:lnTo>
                      <a:pt x="497" y="535"/>
                    </a:lnTo>
                    <a:lnTo>
                      <a:pt x="495" y="530"/>
                    </a:lnTo>
                    <a:lnTo>
                      <a:pt x="494" y="525"/>
                    </a:lnTo>
                    <a:lnTo>
                      <a:pt x="494" y="525"/>
                    </a:lnTo>
                    <a:lnTo>
                      <a:pt x="491" y="523"/>
                    </a:lnTo>
                    <a:lnTo>
                      <a:pt x="488" y="520"/>
                    </a:lnTo>
                    <a:lnTo>
                      <a:pt x="485" y="518"/>
                    </a:lnTo>
                    <a:lnTo>
                      <a:pt x="484" y="516"/>
                    </a:lnTo>
                    <a:lnTo>
                      <a:pt x="484" y="516"/>
                    </a:lnTo>
                    <a:lnTo>
                      <a:pt x="475" y="492"/>
                    </a:lnTo>
                    <a:lnTo>
                      <a:pt x="470" y="481"/>
                    </a:lnTo>
                    <a:lnTo>
                      <a:pt x="463" y="470"/>
                    </a:lnTo>
                    <a:lnTo>
                      <a:pt x="463" y="470"/>
                    </a:lnTo>
                    <a:lnTo>
                      <a:pt x="463" y="469"/>
                    </a:lnTo>
                    <a:lnTo>
                      <a:pt x="463" y="469"/>
                    </a:lnTo>
                    <a:lnTo>
                      <a:pt x="463" y="467"/>
                    </a:lnTo>
                    <a:lnTo>
                      <a:pt x="460" y="465"/>
                    </a:lnTo>
                    <a:lnTo>
                      <a:pt x="458" y="463"/>
                    </a:lnTo>
                    <a:lnTo>
                      <a:pt x="458" y="463"/>
                    </a:lnTo>
                    <a:lnTo>
                      <a:pt x="456" y="459"/>
                    </a:lnTo>
                    <a:lnTo>
                      <a:pt x="454" y="456"/>
                    </a:lnTo>
                    <a:lnTo>
                      <a:pt x="454" y="456"/>
                    </a:lnTo>
                    <a:lnTo>
                      <a:pt x="452" y="453"/>
                    </a:lnTo>
                    <a:lnTo>
                      <a:pt x="451" y="450"/>
                    </a:lnTo>
                    <a:lnTo>
                      <a:pt x="451" y="450"/>
                    </a:lnTo>
                    <a:lnTo>
                      <a:pt x="452" y="445"/>
                    </a:lnTo>
                    <a:lnTo>
                      <a:pt x="453" y="440"/>
                    </a:lnTo>
                    <a:lnTo>
                      <a:pt x="453" y="440"/>
                    </a:lnTo>
                    <a:lnTo>
                      <a:pt x="452" y="437"/>
                    </a:lnTo>
                    <a:lnTo>
                      <a:pt x="441" y="437"/>
                    </a:lnTo>
                    <a:lnTo>
                      <a:pt x="441" y="437"/>
                    </a:lnTo>
                    <a:lnTo>
                      <a:pt x="434" y="437"/>
                    </a:lnTo>
                    <a:lnTo>
                      <a:pt x="434" y="437"/>
                    </a:lnTo>
                    <a:lnTo>
                      <a:pt x="433" y="433"/>
                    </a:lnTo>
                    <a:lnTo>
                      <a:pt x="433" y="433"/>
                    </a:lnTo>
                    <a:lnTo>
                      <a:pt x="434" y="431"/>
                    </a:lnTo>
                    <a:lnTo>
                      <a:pt x="435" y="429"/>
                    </a:lnTo>
                    <a:lnTo>
                      <a:pt x="436" y="427"/>
                    </a:lnTo>
                    <a:lnTo>
                      <a:pt x="436" y="425"/>
                    </a:lnTo>
                    <a:lnTo>
                      <a:pt x="436" y="425"/>
                    </a:lnTo>
                    <a:lnTo>
                      <a:pt x="435" y="423"/>
                    </a:lnTo>
                    <a:lnTo>
                      <a:pt x="434" y="423"/>
                    </a:lnTo>
                    <a:lnTo>
                      <a:pt x="430" y="423"/>
                    </a:lnTo>
                    <a:lnTo>
                      <a:pt x="430" y="423"/>
                    </a:lnTo>
                    <a:lnTo>
                      <a:pt x="426" y="425"/>
                    </a:lnTo>
                    <a:lnTo>
                      <a:pt x="422" y="427"/>
                    </a:lnTo>
                    <a:lnTo>
                      <a:pt x="418" y="432"/>
                    </a:lnTo>
                    <a:lnTo>
                      <a:pt x="415" y="435"/>
                    </a:lnTo>
                    <a:lnTo>
                      <a:pt x="413" y="435"/>
                    </a:lnTo>
                    <a:lnTo>
                      <a:pt x="413" y="434"/>
                    </a:lnTo>
                    <a:lnTo>
                      <a:pt x="413" y="434"/>
                    </a:lnTo>
                    <a:lnTo>
                      <a:pt x="416" y="428"/>
                    </a:lnTo>
                    <a:lnTo>
                      <a:pt x="417" y="426"/>
                    </a:lnTo>
                    <a:lnTo>
                      <a:pt x="417" y="422"/>
                    </a:lnTo>
                    <a:lnTo>
                      <a:pt x="417" y="422"/>
                    </a:lnTo>
                    <a:lnTo>
                      <a:pt x="417" y="417"/>
                    </a:lnTo>
                    <a:lnTo>
                      <a:pt x="417" y="417"/>
                    </a:lnTo>
                    <a:lnTo>
                      <a:pt x="417" y="414"/>
                    </a:lnTo>
                    <a:lnTo>
                      <a:pt x="420" y="411"/>
                    </a:lnTo>
                    <a:lnTo>
                      <a:pt x="421" y="409"/>
                    </a:lnTo>
                    <a:lnTo>
                      <a:pt x="422" y="406"/>
                    </a:lnTo>
                    <a:lnTo>
                      <a:pt x="422" y="400"/>
                    </a:lnTo>
                    <a:lnTo>
                      <a:pt x="422" y="400"/>
                    </a:lnTo>
                    <a:lnTo>
                      <a:pt x="418" y="398"/>
                    </a:lnTo>
                    <a:lnTo>
                      <a:pt x="418" y="398"/>
                    </a:lnTo>
                    <a:lnTo>
                      <a:pt x="414" y="400"/>
                    </a:lnTo>
                    <a:lnTo>
                      <a:pt x="411" y="402"/>
                    </a:lnTo>
                    <a:lnTo>
                      <a:pt x="408" y="404"/>
                    </a:lnTo>
                    <a:lnTo>
                      <a:pt x="403" y="407"/>
                    </a:lnTo>
                    <a:lnTo>
                      <a:pt x="403" y="407"/>
                    </a:lnTo>
                    <a:lnTo>
                      <a:pt x="401" y="409"/>
                    </a:lnTo>
                    <a:lnTo>
                      <a:pt x="399" y="413"/>
                    </a:lnTo>
                    <a:lnTo>
                      <a:pt x="397" y="416"/>
                    </a:lnTo>
                    <a:lnTo>
                      <a:pt x="396" y="417"/>
                    </a:lnTo>
                    <a:lnTo>
                      <a:pt x="395" y="417"/>
                    </a:lnTo>
                    <a:lnTo>
                      <a:pt x="391" y="417"/>
                    </a:lnTo>
                    <a:lnTo>
                      <a:pt x="391" y="417"/>
                    </a:lnTo>
                    <a:lnTo>
                      <a:pt x="390" y="409"/>
                    </a:lnTo>
                    <a:lnTo>
                      <a:pt x="389" y="401"/>
                    </a:lnTo>
                    <a:lnTo>
                      <a:pt x="386" y="401"/>
                    </a:lnTo>
                    <a:lnTo>
                      <a:pt x="386" y="401"/>
                    </a:lnTo>
                    <a:lnTo>
                      <a:pt x="383" y="402"/>
                    </a:lnTo>
                    <a:lnTo>
                      <a:pt x="381" y="404"/>
                    </a:lnTo>
                    <a:lnTo>
                      <a:pt x="377" y="409"/>
                    </a:lnTo>
                    <a:lnTo>
                      <a:pt x="377" y="409"/>
                    </a:lnTo>
                    <a:lnTo>
                      <a:pt x="374" y="410"/>
                    </a:lnTo>
                    <a:lnTo>
                      <a:pt x="372" y="410"/>
                    </a:lnTo>
                    <a:lnTo>
                      <a:pt x="372" y="410"/>
                    </a:lnTo>
                    <a:lnTo>
                      <a:pt x="367" y="413"/>
                    </a:lnTo>
                    <a:lnTo>
                      <a:pt x="362" y="415"/>
                    </a:lnTo>
                    <a:lnTo>
                      <a:pt x="362" y="415"/>
                    </a:lnTo>
                    <a:lnTo>
                      <a:pt x="358" y="416"/>
                    </a:lnTo>
                    <a:lnTo>
                      <a:pt x="355" y="417"/>
                    </a:lnTo>
                    <a:lnTo>
                      <a:pt x="348" y="422"/>
                    </a:lnTo>
                    <a:lnTo>
                      <a:pt x="348" y="422"/>
                    </a:lnTo>
                    <a:lnTo>
                      <a:pt x="346" y="426"/>
                    </a:lnTo>
                    <a:lnTo>
                      <a:pt x="343" y="428"/>
                    </a:lnTo>
                    <a:lnTo>
                      <a:pt x="343" y="428"/>
                    </a:lnTo>
                    <a:lnTo>
                      <a:pt x="337" y="429"/>
                    </a:lnTo>
                    <a:lnTo>
                      <a:pt x="337" y="428"/>
                    </a:lnTo>
                    <a:lnTo>
                      <a:pt x="337" y="419"/>
                    </a:lnTo>
                    <a:lnTo>
                      <a:pt x="337" y="419"/>
                    </a:lnTo>
                    <a:lnTo>
                      <a:pt x="331" y="415"/>
                    </a:lnTo>
                    <a:lnTo>
                      <a:pt x="324" y="414"/>
                    </a:lnTo>
                    <a:lnTo>
                      <a:pt x="324" y="414"/>
                    </a:lnTo>
                    <a:lnTo>
                      <a:pt x="324" y="420"/>
                    </a:lnTo>
                    <a:lnTo>
                      <a:pt x="322" y="426"/>
                    </a:lnTo>
                    <a:lnTo>
                      <a:pt x="322" y="426"/>
                    </a:lnTo>
                    <a:lnTo>
                      <a:pt x="320" y="428"/>
                    </a:lnTo>
                    <a:lnTo>
                      <a:pt x="319" y="428"/>
                    </a:lnTo>
                    <a:lnTo>
                      <a:pt x="316" y="429"/>
                    </a:lnTo>
                    <a:lnTo>
                      <a:pt x="316" y="429"/>
                    </a:lnTo>
                    <a:lnTo>
                      <a:pt x="312" y="431"/>
                    </a:lnTo>
                    <a:lnTo>
                      <a:pt x="307" y="431"/>
                    </a:lnTo>
                    <a:lnTo>
                      <a:pt x="307" y="431"/>
                    </a:lnTo>
                    <a:lnTo>
                      <a:pt x="310" y="435"/>
                    </a:lnTo>
                    <a:lnTo>
                      <a:pt x="313" y="439"/>
                    </a:lnTo>
                    <a:lnTo>
                      <a:pt x="316" y="443"/>
                    </a:lnTo>
                    <a:lnTo>
                      <a:pt x="317" y="447"/>
                    </a:lnTo>
                    <a:lnTo>
                      <a:pt x="317" y="447"/>
                    </a:lnTo>
                    <a:lnTo>
                      <a:pt x="316" y="451"/>
                    </a:lnTo>
                    <a:lnTo>
                      <a:pt x="313" y="453"/>
                    </a:lnTo>
                    <a:lnTo>
                      <a:pt x="307" y="459"/>
                    </a:lnTo>
                    <a:lnTo>
                      <a:pt x="307" y="459"/>
                    </a:lnTo>
                    <a:lnTo>
                      <a:pt x="304" y="464"/>
                    </a:lnTo>
                    <a:lnTo>
                      <a:pt x="301" y="467"/>
                    </a:lnTo>
                    <a:lnTo>
                      <a:pt x="299" y="467"/>
                    </a:lnTo>
                    <a:lnTo>
                      <a:pt x="299" y="467"/>
                    </a:lnTo>
                    <a:lnTo>
                      <a:pt x="295" y="465"/>
                    </a:lnTo>
                    <a:lnTo>
                      <a:pt x="293" y="464"/>
                    </a:lnTo>
                    <a:lnTo>
                      <a:pt x="293" y="464"/>
                    </a:lnTo>
                    <a:lnTo>
                      <a:pt x="292" y="467"/>
                    </a:lnTo>
                    <a:lnTo>
                      <a:pt x="289" y="468"/>
                    </a:lnTo>
                    <a:lnTo>
                      <a:pt x="286" y="468"/>
                    </a:lnTo>
                    <a:lnTo>
                      <a:pt x="283" y="468"/>
                    </a:lnTo>
                    <a:lnTo>
                      <a:pt x="283" y="468"/>
                    </a:lnTo>
                    <a:lnTo>
                      <a:pt x="282" y="461"/>
                    </a:lnTo>
                    <a:lnTo>
                      <a:pt x="281" y="457"/>
                    </a:lnTo>
                    <a:lnTo>
                      <a:pt x="277" y="455"/>
                    </a:lnTo>
                    <a:lnTo>
                      <a:pt x="277" y="455"/>
                    </a:lnTo>
                    <a:lnTo>
                      <a:pt x="275" y="455"/>
                    </a:lnTo>
                    <a:lnTo>
                      <a:pt x="273" y="455"/>
                    </a:lnTo>
                    <a:lnTo>
                      <a:pt x="269" y="455"/>
                    </a:lnTo>
                    <a:lnTo>
                      <a:pt x="267" y="453"/>
                    </a:lnTo>
                    <a:lnTo>
                      <a:pt x="267" y="453"/>
                    </a:lnTo>
                    <a:lnTo>
                      <a:pt x="259" y="451"/>
                    </a:lnTo>
                    <a:lnTo>
                      <a:pt x="252" y="449"/>
                    </a:lnTo>
                    <a:lnTo>
                      <a:pt x="252" y="449"/>
                    </a:lnTo>
                    <a:lnTo>
                      <a:pt x="249" y="447"/>
                    </a:lnTo>
                    <a:lnTo>
                      <a:pt x="246" y="446"/>
                    </a:lnTo>
                    <a:lnTo>
                      <a:pt x="246" y="446"/>
                    </a:lnTo>
                    <a:lnTo>
                      <a:pt x="244" y="447"/>
                    </a:lnTo>
                    <a:lnTo>
                      <a:pt x="243" y="450"/>
                    </a:lnTo>
                    <a:lnTo>
                      <a:pt x="243" y="450"/>
                    </a:lnTo>
                    <a:lnTo>
                      <a:pt x="240" y="456"/>
                    </a:lnTo>
                    <a:lnTo>
                      <a:pt x="239" y="463"/>
                    </a:lnTo>
                    <a:lnTo>
                      <a:pt x="239" y="463"/>
                    </a:lnTo>
                    <a:lnTo>
                      <a:pt x="236" y="464"/>
                    </a:lnTo>
                    <a:lnTo>
                      <a:pt x="234" y="465"/>
                    </a:lnTo>
                    <a:lnTo>
                      <a:pt x="232" y="468"/>
                    </a:lnTo>
                    <a:lnTo>
                      <a:pt x="232" y="470"/>
                    </a:lnTo>
                    <a:lnTo>
                      <a:pt x="232" y="470"/>
                    </a:lnTo>
                    <a:lnTo>
                      <a:pt x="232" y="473"/>
                    </a:lnTo>
                    <a:lnTo>
                      <a:pt x="232" y="473"/>
                    </a:lnTo>
                    <a:lnTo>
                      <a:pt x="232" y="475"/>
                    </a:lnTo>
                    <a:lnTo>
                      <a:pt x="228" y="475"/>
                    </a:lnTo>
                    <a:lnTo>
                      <a:pt x="228" y="475"/>
                    </a:lnTo>
                    <a:lnTo>
                      <a:pt x="227" y="473"/>
                    </a:lnTo>
                    <a:lnTo>
                      <a:pt x="226" y="469"/>
                    </a:lnTo>
                    <a:lnTo>
                      <a:pt x="225" y="467"/>
                    </a:lnTo>
                    <a:lnTo>
                      <a:pt x="222" y="465"/>
                    </a:lnTo>
                    <a:lnTo>
                      <a:pt x="222" y="465"/>
                    </a:lnTo>
                    <a:lnTo>
                      <a:pt x="220" y="467"/>
                    </a:lnTo>
                    <a:lnTo>
                      <a:pt x="219" y="469"/>
                    </a:lnTo>
                    <a:lnTo>
                      <a:pt x="218" y="471"/>
                    </a:lnTo>
                    <a:lnTo>
                      <a:pt x="215" y="473"/>
                    </a:lnTo>
                    <a:lnTo>
                      <a:pt x="215" y="473"/>
                    </a:lnTo>
                    <a:lnTo>
                      <a:pt x="213" y="471"/>
                    </a:lnTo>
                    <a:lnTo>
                      <a:pt x="212" y="470"/>
                    </a:lnTo>
                    <a:lnTo>
                      <a:pt x="210" y="468"/>
                    </a:lnTo>
                    <a:lnTo>
                      <a:pt x="210" y="468"/>
                    </a:lnTo>
                    <a:lnTo>
                      <a:pt x="212" y="464"/>
                    </a:lnTo>
                    <a:lnTo>
                      <a:pt x="212" y="459"/>
                    </a:lnTo>
                    <a:lnTo>
                      <a:pt x="212" y="459"/>
                    </a:lnTo>
                    <a:lnTo>
                      <a:pt x="212" y="457"/>
                    </a:lnTo>
                    <a:lnTo>
                      <a:pt x="210" y="456"/>
                    </a:lnTo>
                    <a:lnTo>
                      <a:pt x="208" y="453"/>
                    </a:lnTo>
                    <a:lnTo>
                      <a:pt x="206" y="451"/>
                    </a:lnTo>
                    <a:lnTo>
                      <a:pt x="204" y="449"/>
                    </a:lnTo>
                    <a:lnTo>
                      <a:pt x="203" y="447"/>
                    </a:lnTo>
                    <a:lnTo>
                      <a:pt x="203" y="447"/>
                    </a:lnTo>
                    <a:lnTo>
                      <a:pt x="204" y="443"/>
                    </a:lnTo>
                    <a:lnTo>
                      <a:pt x="204" y="443"/>
                    </a:lnTo>
                    <a:lnTo>
                      <a:pt x="198" y="441"/>
                    </a:lnTo>
                    <a:lnTo>
                      <a:pt x="194" y="441"/>
                    </a:lnTo>
                    <a:lnTo>
                      <a:pt x="194" y="441"/>
                    </a:lnTo>
                    <a:lnTo>
                      <a:pt x="191" y="441"/>
                    </a:lnTo>
                    <a:lnTo>
                      <a:pt x="190" y="444"/>
                    </a:lnTo>
                    <a:lnTo>
                      <a:pt x="189" y="449"/>
                    </a:lnTo>
                    <a:lnTo>
                      <a:pt x="189" y="449"/>
                    </a:lnTo>
                    <a:lnTo>
                      <a:pt x="188" y="450"/>
                    </a:lnTo>
                    <a:lnTo>
                      <a:pt x="185" y="451"/>
                    </a:lnTo>
                    <a:lnTo>
                      <a:pt x="182" y="453"/>
                    </a:lnTo>
                    <a:lnTo>
                      <a:pt x="182" y="453"/>
                    </a:lnTo>
                    <a:lnTo>
                      <a:pt x="177" y="453"/>
                    </a:lnTo>
                    <a:lnTo>
                      <a:pt x="171" y="453"/>
                    </a:lnTo>
                    <a:lnTo>
                      <a:pt x="171" y="453"/>
                    </a:lnTo>
                    <a:lnTo>
                      <a:pt x="167" y="455"/>
                    </a:lnTo>
                    <a:lnTo>
                      <a:pt x="165" y="455"/>
                    </a:lnTo>
                    <a:lnTo>
                      <a:pt x="154" y="455"/>
                    </a:lnTo>
                    <a:lnTo>
                      <a:pt x="154" y="455"/>
                    </a:lnTo>
                    <a:lnTo>
                      <a:pt x="152" y="456"/>
                    </a:lnTo>
                    <a:lnTo>
                      <a:pt x="151" y="456"/>
                    </a:lnTo>
                    <a:lnTo>
                      <a:pt x="151" y="456"/>
                    </a:lnTo>
                    <a:lnTo>
                      <a:pt x="152" y="461"/>
                    </a:lnTo>
                    <a:lnTo>
                      <a:pt x="153" y="465"/>
                    </a:lnTo>
                    <a:lnTo>
                      <a:pt x="153" y="465"/>
                    </a:lnTo>
                    <a:lnTo>
                      <a:pt x="152" y="467"/>
                    </a:lnTo>
                    <a:lnTo>
                      <a:pt x="152" y="467"/>
                    </a:lnTo>
                    <a:lnTo>
                      <a:pt x="148" y="465"/>
                    </a:lnTo>
                    <a:lnTo>
                      <a:pt x="145" y="465"/>
                    </a:lnTo>
                    <a:lnTo>
                      <a:pt x="145" y="465"/>
                    </a:lnTo>
                    <a:lnTo>
                      <a:pt x="139" y="465"/>
                    </a:lnTo>
                    <a:lnTo>
                      <a:pt x="135" y="467"/>
                    </a:lnTo>
                    <a:lnTo>
                      <a:pt x="130" y="469"/>
                    </a:lnTo>
                    <a:lnTo>
                      <a:pt x="124" y="470"/>
                    </a:lnTo>
                    <a:lnTo>
                      <a:pt x="124" y="470"/>
                    </a:lnTo>
                    <a:lnTo>
                      <a:pt x="124" y="469"/>
                    </a:lnTo>
                    <a:lnTo>
                      <a:pt x="124" y="469"/>
                    </a:lnTo>
                    <a:lnTo>
                      <a:pt x="126" y="467"/>
                    </a:lnTo>
                    <a:lnTo>
                      <a:pt x="127" y="464"/>
                    </a:lnTo>
                    <a:lnTo>
                      <a:pt x="128" y="462"/>
                    </a:lnTo>
                    <a:lnTo>
                      <a:pt x="128" y="459"/>
                    </a:lnTo>
                    <a:lnTo>
                      <a:pt x="128" y="459"/>
                    </a:lnTo>
                    <a:lnTo>
                      <a:pt x="128" y="456"/>
                    </a:lnTo>
                    <a:lnTo>
                      <a:pt x="127" y="456"/>
                    </a:lnTo>
                    <a:lnTo>
                      <a:pt x="126" y="455"/>
                    </a:lnTo>
                    <a:lnTo>
                      <a:pt x="126" y="455"/>
                    </a:lnTo>
                    <a:lnTo>
                      <a:pt x="123" y="456"/>
                    </a:lnTo>
                    <a:lnTo>
                      <a:pt x="120" y="456"/>
                    </a:lnTo>
                    <a:lnTo>
                      <a:pt x="120" y="456"/>
                    </a:lnTo>
                    <a:lnTo>
                      <a:pt x="116" y="453"/>
                    </a:lnTo>
                    <a:lnTo>
                      <a:pt x="111" y="451"/>
                    </a:lnTo>
                    <a:lnTo>
                      <a:pt x="111" y="451"/>
                    </a:lnTo>
                    <a:lnTo>
                      <a:pt x="110" y="455"/>
                    </a:lnTo>
                    <a:lnTo>
                      <a:pt x="110" y="458"/>
                    </a:lnTo>
                    <a:lnTo>
                      <a:pt x="110" y="458"/>
                    </a:lnTo>
                    <a:lnTo>
                      <a:pt x="105" y="458"/>
                    </a:lnTo>
                    <a:lnTo>
                      <a:pt x="99" y="458"/>
                    </a:lnTo>
                    <a:lnTo>
                      <a:pt x="99" y="458"/>
                    </a:lnTo>
                    <a:lnTo>
                      <a:pt x="99" y="461"/>
                    </a:lnTo>
                    <a:lnTo>
                      <a:pt x="98" y="462"/>
                    </a:lnTo>
                    <a:lnTo>
                      <a:pt x="98" y="462"/>
                    </a:lnTo>
                    <a:lnTo>
                      <a:pt x="96" y="463"/>
                    </a:lnTo>
                    <a:lnTo>
                      <a:pt x="93" y="464"/>
                    </a:lnTo>
                    <a:lnTo>
                      <a:pt x="88" y="464"/>
                    </a:lnTo>
                    <a:lnTo>
                      <a:pt x="88" y="464"/>
                    </a:lnTo>
                    <a:lnTo>
                      <a:pt x="86" y="464"/>
                    </a:lnTo>
                    <a:lnTo>
                      <a:pt x="84" y="465"/>
                    </a:lnTo>
                    <a:lnTo>
                      <a:pt x="84" y="465"/>
                    </a:lnTo>
                    <a:lnTo>
                      <a:pt x="81" y="465"/>
                    </a:lnTo>
                    <a:lnTo>
                      <a:pt x="79" y="463"/>
                    </a:lnTo>
                    <a:lnTo>
                      <a:pt x="78" y="462"/>
                    </a:lnTo>
                    <a:lnTo>
                      <a:pt x="75" y="462"/>
                    </a:lnTo>
                    <a:lnTo>
                      <a:pt x="75" y="462"/>
                    </a:lnTo>
                    <a:lnTo>
                      <a:pt x="73" y="463"/>
                    </a:lnTo>
                    <a:lnTo>
                      <a:pt x="72" y="465"/>
                    </a:lnTo>
                    <a:lnTo>
                      <a:pt x="71" y="473"/>
                    </a:lnTo>
                    <a:lnTo>
                      <a:pt x="71" y="473"/>
                    </a:lnTo>
                    <a:lnTo>
                      <a:pt x="69" y="475"/>
                    </a:lnTo>
                    <a:lnTo>
                      <a:pt x="68" y="476"/>
                    </a:lnTo>
                    <a:lnTo>
                      <a:pt x="67" y="477"/>
                    </a:lnTo>
                    <a:lnTo>
                      <a:pt x="65" y="479"/>
                    </a:lnTo>
                    <a:lnTo>
                      <a:pt x="57" y="479"/>
                    </a:lnTo>
                    <a:lnTo>
                      <a:pt x="57" y="479"/>
                    </a:lnTo>
                    <a:lnTo>
                      <a:pt x="55" y="479"/>
                    </a:lnTo>
                    <a:lnTo>
                      <a:pt x="53" y="480"/>
                    </a:lnTo>
                    <a:lnTo>
                      <a:pt x="53" y="480"/>
                    </a:lnTo>
                    <a:lnTo>
                      <a:pt x="53" y="481"/>
                    </a:lnTo>
                    <a:lnTo>
                      <a:pt x="53" y="482"/>
                    </a:lnTo>
                    <a:lnTo>
                      <a:pt x="53" y="484"/>
                    </a:lnTo>
                    <a:lnTo>
                      <a:pt x="51" y="486"/>
                    </a:lnTo>
                    <a:lnTo>
                      <a:pt x="51" y="486"/>
                    </a:lnTo>
                    <a:lnTo>
                      <a:pt x="49" y="487"/>
                    </a:lnTo>
                    <a:lnTo>
                      <a:pt x="47" y="487"/>
                    </a:lnTo>
                    <a:lnTo>
                      <a:pt x="47" y="487"/>
                    </a:lnTo>
                    <a:lnTo>
                      <a:pt x="45" y="486"/>
                    </a:lnTo>
                    <a:lnTo>
                      <a:pt x="44" y="484"/>
                    </a:lnTo>
                    <a:lnTo>
                      <a:pt x="44" y="484"/>
                    </a:lnTo>
                    <a:lnTo>
                      <a:pt x="32" y="486"/>
                    </a:lnTo>
                    <a:lnTo>
                      <a:pt x="32" y="486"/>
                    </a:lnTo>
                    <a:lnTo>
                      <a:pt x="25" y="484"/>
                    </a:lnTo>
                    <a:lnTo>
                      <a:pt x="23" y="486"/>
                    </a:lnTo>
                    <a:lnTo>
                      <a:pt x="20" y="488"/>
                    </a:lnTo>
                    <a:lnTo>
                      <a:pt x="20" y="488"/>
                    </a:lnTo>
                    <a:lnTo>
                      <a:pt x="17" y="492"/>
                    </a:lnTo>
                    <a:lnTo>
                      <a:pt x="12" y="494"/>
                    </a:lnTo>
                    <a:lnTo>
                      <a:pt x="12" y="494"/>
                    </a:lnTo>
                    <a:lnTo>
                      <a:pt x="7" y="495"/>
                    </a:lnTo>
                    <a:lnTo>
                      <a:pt x="6" y="496"/>
                    </a:lnTo>
                    <a:lnTo>
                      <a:pt x="6" y="498"/>
                    </a:lnTo>
                    <a:lnTo>
                      <a:pt x="6" y="498"/>
                    </a:lnTo>
                    <a:lnTo>
                      <a:pt x="7" y="502"/>
                    </a:lnTo>
                    <a:lnTo>
                      <a:pt x="8" y="506"/>
                    </a:lnTo>
                    <a:lnTo>
                      <a:pt x="8" y="506"/>
                    </a:lnTo>
                    <a:lnTo>
                      <a:pt x="11" y="517"/>
                    </a:lnTo>
                    <a:lnTo>
                      <a:pt x="11" y="526"/>
                    </a:lnTo>
                    <a:lnTo>
                      <a:pt x="11" y="526"/>
                    </a:lnTo>
                    <a:lnTo>
                      <a:pt x="11" y="540"/>
                    </a:lnTo>
                    <a:lnTo>
                      <a:pt x="8" y="553"/>
                    </a:lnTo>
                    <a:lnTo>
                      <a:pt x="8" y="553"/>
                    </a:lnTo>
                    <a:lnTo>
                      <a:pt x="7" y="559"/>
                    </a:lnTo>
                    <a:lnTo>
                      <a:pt x="6" y="561"/>
                    </a:lnTo>
                    <a:lnTo>
                      <a:pt x="6" y="565"/>
                    </a:lnTo>
                    <a:lnTo>
                      <a:pt x="6" y="565"/>
                    </a:lnTo>
                    <a:lnTo>
                      <a:pt x="6" y="566"/>
                    </a:lnTo>
                    <a:lnTo>
                      <a:pt x="6" y="566"/>
                    </a:lnTo>
                    <a:lnTo>
                      <a:pt x="12" y="567"/>
                    </a:lnTo>
                    <a:lnTo>
                      <a:pt x="19" y="568"/>
                    </a:lnTo>
                    <a:lnTo>
                      <a:pt x="19" y="568"/>
                    </a:lnTo>
                    <a:lnTo>
                      <a:pt x="21" y="567"/>
                    </a:lnTo>
                    <a:lnTo>
                      <a:pt x="24" y="565"/>
                    </a:lnTo>
                    <a:lnTo>
                      <a:pt x="24" y="565"/>
                    </a:lnTo>
                    <a:lnTo>
                      <a:pt x="27" y="560"/>
                    </a:lnTo>
                    <a:lnTo>
                      <a:pt x="31" y="559"/>
                    </a:lnTo>
                    <a:lnTo>
                      <a:pt x="35" y="557"/>
                    </a:lnTo>
                    <a:lnTo>
                      <a:pt x="35" y="557"/>
                    </a:lnTo>
                    <a:lnTo>
                      <a:pt x="35" y="557"/>
                    </a:lnTo>
                    <a:lnTo>
                      <a:pt x="36" y="559"/>
                    </a:lnTo>
                    <a:lnTo>
                      <a:pt x="36" y="560"/>
                    </a:lnTo>
                    <a:lnTo>
                      <a:pt x="36" y="560"/>
                    </a:lnTo>
                    <a:lnTo>
                      <a:pt x="41" y="562"/>
                    </a:lnTo>
                    <a:lnTo>
                      <a:pt x="45" y="562"/>
                    </a:lnTo>
                    <a:lnTo>
                      <a:pt x="53" y="562"/>
                    </a:lnTo>
                    <a:lnTo>
                      <a:pt x="53" y="562"/>
                    </a:lnTo>
                    <a:lnTo>
                      <a:pt x="59" y="562"/>
                    </a:lnTo>
                    <a:lnTo>
                      <a:pt x="63" y="561"/>
                    </a:lnTo>
                    <a:lnTo>
                      <a:pt x="73" y="557"/>
                    </a:lnTo>
                    <a:lnTo>
                      <a:pt x="73" y="557"/>
                    </a:lnTo>
                    <a:lnTo>
                      <a:pt x="80" y="555"/>
                    </a:lnTo>
                    <a:lnTo>
                      <a:pt x="86" y="553"/>
                    </a:lnTo>
                    <a:lnTo>
                      <a:pt x="86" y="553"/>
                    </a:lnTo>
                    <a:lnTo>
                      <a:pt x="94" y="550"/>
                    </a:lnTo>
                    <a:lnTo>
                      <a:pt x="102" y="549"/>
                    </a:lnTo>
                    <a:lnTo>
                      <a:pt x="109" y="548"/>
                    </a:lnTo>
                    <a:lnTo>
                      <a:pt x="117" y="546"/>
                    </a:lnTo>
                    <a:lnTo>
                      <a:pt x="117" y="546"/>
                    </a:lnTo>
                    <a:lnTo>
                      <a:pt x="105" y="554"/>
                    </a:lnTo>
                    <a:lnTo>
                      <a:pt x="92" y="562"/>
                    </a:lnTo>
                    <a:lnTo>
                      <a:pt x="92" y="562"/>
                    </a:lnTo>
                    <a:lnTo>
                      <a:pt x="81" y="571"/>
                    </a:lnTo>
                    <a:lnTo>
                      <a:pt x="81" y="571"/>
                    </a:lnTo>
                    <a:lnTo>
                      <a:pt x="75" y="574"/>
                    </a:lnTo>
                    <a:lnTo>
                      <a:pt x="74" y="577"/>
                    </a:lnTo>
                    <a:lnTo>
                      <a:pt x="73" y="579"/>
                    </a:lnTo>
                    <a:lnTo>
                      <a:pt x="73" y="579"/>
                    </a:lnTo>
                    <a:lnTo>
                      <a:pt x="90" y="574"/>
                    </a:lnTo>
                    <a:lnTo>
                      <a:pt x="91" y="575"/>
                    </a:lnTo>
                    <a:lnTo>
                      <a:pt x="90" y="577"/>
                    </a:lnTo>
                    <a:lnTo>
                      <a:pt x="90" y="580"/>
                    </a:lnTo>
                    <a:lnTo>
                      <a:pt x="92" y="580"/>
                    </a:lnTo>
                    <a:lnTo>
                      <a:pt x="92" y="580"/>
                    </a:lnTo>
                    <a:lnTo>
                      <a:pt x="94" y="580"/>
                    </a:lnTo>
                    <a:lnTo>
                      <a:pt x="97" y="579"/>
                    </a:lnTo>
                    <a:lnTo>
                      <a:pt x="100" y="575"/>
                    </a:lnTo>
                    <a:lnTo>
                      <a:pt x="100" y="575"/>
                    </a:lnTo>
                    <a:lnTo>
                      <a:pt x="104" y="573"/>
                    </a:lnTo>
                    <a:lnTo>
                      <a:pt x="109" y="573"/>
                    </a:lnTo>
                    <a:lnTo>
                      <a:pt x="118" y="572"/>
                    </a:lnTo>
                    <a:lnTo>
                      <a:pt x="120" y="573"/>
                    </a:lnTo>
                    <a:lnTo>
                      <a:pt x="120" y="573"/>
                    </a:lnTo>
                    <a:lnTo>
                      <a:pt x="116" y="578"/>
                    </a:lnTo>
                    <a:lnTo>
                      <a:pt x="111" y="581"/>
                    </a:lnTo>
                    <a:lnTo>
                      <a:pt x="111" y="581"/>
                    </a:lnTo>
                    <a:lnTo>
                      <a:pt x="109" y="583"/>
                    </a:lnTo>
                    <a:lnTo>
                      <a:pt x="108" y="584"/>
                    </a:lnTo>
                    <a:lnTo>
                      <a:pt x="108" y="585"/>
                    </a:lnTo>
                    <a:lnTo>
                      <a:pt x="108" y="585"/>
                    </a:lnTo>
                    <a:lnTo>
                      <a:pt x="109" y="586"/>
                    </a:lnTo>
                    <a:lnTo>
                      <a:pt x="110" y="587"/>
                    </a:lnTo>
                    <a:lnTo>
                      <a:pt x="115" y="589"/>
                    </a:lnTo>
                    <a:lnTo>
                      <a:pt x="115" y="589"/>
                    </a:lnTo>
                    <a:lnTo>
                      <a:pt x="118" y="590"/>
                    </a:lnTo>
                    <a:lnTo>
                      <a:pt x="123" y="592"/>
                    </a:lnTo>
                    <a:lnTo>
                      <a:pt x="123" y="592"/>
                    </a:lnTo>
                    <a:lnTo>
                      <a:pt x="131" y="595"/>
                    </a:lnTo>
                    <a:lnTo>
                      <a:pt x="139" y="596"/>
                    </a:lnTo>
                    <a:lnTo>
                      <a:pt x="139" y="596"/>
                    </a:lnTo>
                    <a:lnTo>
                      <a:pt x="136" y="598"/>
                    </a:lnTo>
                    <a:lnTo>
                      <a:pt x="134" y="601"/>
                    </a:lnTo>
                    <a:lnTo>
                      <a:pt x="134" y="601"/>
                    </a:lnTo>
                    <a:lnTo>
                      <a:pt x="137" y="603"/>
                    </a:lnTo>
                    <a:lnTo>
                      <a:pt x="140" y="605"/>
                    </a:lnTo>
                    <a:lnTo>
                      <a:pt x="140" y="605"/>
                    </a:lnTo>
                    <a:lnTo>
                      <a:pt x="143" y="608"/>
                    </a:lnTo>
                    <a:lnTo>
                      <a:pt x="145" y="609"/>
                    </a:lnTo>
                    <a:lnTo>
                      <a:pt x="145" y="610"/>
                    </a:lnTo>
                    <a:lnTo>
                      <a:pt x="145" y="610"/>
                    </a:lnTo>
                    <a:lnTo>
                      <a:pt x="145" y="611"/>
                    </a:lnTo>
                    <a:lnTo>
                      <a:pt x="143" y="614"/>
                    </a:lnTo>
                    <a:lnTo>
                      <a:pt x="142" y="615"/>
                    </a:lnTo>
                    <a:lnTo>
                      <a:pt x="140" y="615"/>
                    </a:lnTo>
                    <a:lnTo>
                      <a:pt x="140" y="615"/>
                    </a:lnTo>
                    <a:lnTo>
                      <a:pt x="137" y="614"/>
                    </a:lnTo>
                    <a:lnTo>
                      <a:pt x="136" y="613"/>
                    </a:lnTo>
                    <a:lnTo>
                      <a:pt x="135" y="611"/>
                    </a:lnTo>
                    <a:lnTo>
                      <a:pt x="134" y="610"/>
                    </a:lnTo>
                    <a:lnTo>
                      <a:pt x="134" y="610"/>
                    </a:lnTo>
                    <a:lnTo>
                      <a:pt x="128" y="611"/>
                    </a:lnTo>
                    <a:lnTo>
                      <a:pt x="128" y="611"/>
                    </a:lnTo>
                    <a:lnTo>
                      <a:pt x="126" y="610"/>
                    </a:lnTo>
                    <a:lnTo>
                      <a:pt x="124" y="610"/>
                    </a:lnTo>
                    <a:lnTo>
                      <a:pt x="123" y="608"/>
                    </a:lnTo>
                    <a:lnTo>
                      <a:pt x="123" y="605"/>
                    </a:lnTo>
                    <a:lnTo>
                      <a:pt x="123" y="605"/>
                    </a:lnTo>
                    <a:lnTo>
                      <a:pt x="123" y="603"/>
                    </a:lnTo>
                    <a:lnTo>
                      <a:pt x="124" y="601"/>
                    </a:lnTo>
                    <a:lnTo>
                      <a:pt x="124" y="598"/>
                    </a:lnTo>
                    <a:lnTo>
                      <a:pt x="124" y="598"/>
                    </a:lnTo>
                    <a:lnTo>
                      <a:pt x="121" y="598"/>
                    </a:lnTo>
                    <a:lnTo>
                      <a:pt x="117" y="597"/>
                    </a:lnTo>
                    <a:lnTo>
                      <a:pt x="115" y="596"/>
                    </a:lnTo>
                    <a:lnTo>
                      <a:pt x="111" y="596"/>
                    </a:lnTo>
                    <a:lnTo>
                      <a:pt x="102" y="596"/>
                    </a:lnTo>
                    <a:lnTo>
                      <a:pt x="102" y="596"/>
                    </a:lnTo>
                    <a:lnTo>
                      <a:pt x="91" y="595"/>
                    </a:lnTo>
                    <a:lnTo>
                      <a:pt x="91" y="595"/>
                    </a:lnTo>
                    <a:lnTo>
                      <a:pt x="91" y="589"/>
                    </a:lnTo>
                    <a:lnTo>
                      <a:pt x="91" y="589"/>
                    </a:lnTo>
                    <a:lnTo>
                      <a:pt x="90" y="587"/>
                    </a:lnTo>
                    <a:lnTo>
                      <a:pt x="88" y="587"/>
                    </a:lnTo>
                    <a:lnTo>
                      <a:pt x="79" y="587"/>
                    </a:lnTo>
                    <a:lnTo>
                      <a:pt x="79" y="587"/>
                    </a:lnTo>
                    <a:lnTo>
                      <a:pt x="72" y="586"/>
                    </a:lnTo>
                    <a:lnTo>
                      <a:pt x="65" y="585"/>
                    </a:lnTo>
                    <a:lnTo>
                      <a:pt x="65" y="585"/>
                    </a:lnTo>
                    <a:lnTo>
                      <a:pt x="65" y="581"/>
                    </a:lnTo>
                    <a:lnTo>
                      <a:pt x="65" y="581"/>
                    </a:lnTo>
                    <a:lnTo>
                      <a:pt x="65" y="579"/>
                    </a:lnTo>
                    <a:lnTo>
                      <a:pt x="63" y="577"/>
                    </a:lnTo>
                    <a:lnTo>
                      <a:pt x="61" y="575"/>
                    </a:lnTo>
                    <a:lnTo>
                      <a:pt x="60" y="575"/>
                    </a:lnTo>
                    <a:lnTo>
                      <a:pt x="56" y="575"/>
                    </a:lnTo>
                    <a:lnTo>
                      <a:pt x="56" y="575"/>
                    </a:lnTo>
                    <a:lnTo>
                      <a:pt x="56" y="584"/>
                    </a:lnTo>
                    <a:lnTo>
                      <a:pt x="56" y="587"/>
                    </a:lnTo>
                    <a:lnTo>
                      <a:pt x="53" y="590"/>
                    </a:lnTo>
                    <a:lnTo>
                      <a:pt x="53" y="590"/>
                    </a:lnTo>
                    <a:lnTo>
                      <a:pt x="49" y="591"/>
                    </a:lnTo>
                    <a:lnTo>
                      <a:pt x="44" y="592"/>
                    </a:lnTo>
                    <a:lnTo>
                      <a:pt x="41" y="595"/>
                    </a:lnTo>
                    <a:lnTo>
                      <a:pt x="41" y="596"/>
                    </a:lnTo>
                    <a:lnTo>
                      <a:pt x="39" y="598"/>
                    </a:lnTo>
                    <a:lnTo>
                      <a:pt x="39" y="599"/>
                    </a:lnTo>
                    <a:lnTo>
                      <a:pt x="39" y="599"/>
                    </a:lnTo>
                    <a:lnTo>
                      <a:pt x="47" y="601"/>
                    </a:lnTo>
                    <a:lnTo>
                      <a:pt x="47" y="603"/>
                    </a:lnTo>
                    <a:lnTo>
                      <a:pt x="45" y="610"/>
                    </a:lnTo>
                    <a:lnTo>
                      <a:pt x="45" y="610"/>
                    </a:lnTo>
                    <a:lnTo>
                      <a:pt x="47" y="615"/>
                    </a:lnTo>
                    <a:lnTo>
                      <a:pt x="50" y="620"/>
                    </a:lnTo>
                    <a:lnTo>
                      <a:pt x="50" y="620"/>
                    </a:lnTo>
                    <a:lnTo>
                      <a:pt x="51" y="623"/>
                    </a:lnTo>
                    <a:lnTo>
                      <a:pt x="53" y="623"/>
                    </a:lnTo>
                    <a:lnTo>
                      <a:pt x="54" y="624"/>
                    </a:lnTo>
                    <a:lnTo>
                      <a:pt x="62" y="624"/>
                    </a:lnTo>
                    <a:lnTo>
                      <a:pt x="62" y="624"/>
                    </a:lnTo>
                    <a:lnTo>
                      <a:pt x="65" y="623"/>
                    </a:lnTo>
                    <a:lnTo>
                      <a:pt x="66" y="621"/>
                    </a:lnTo>
                    <a:lnTo>
                      <a:pt x="69" y="614"/>
                    </a:lnTo>
                    <a:lnTo>
                      <a:pt x="69" y="614"/>
                    </a:lnTo>
                    <a:lnTo>
                      <a:pt x="71" y="611"/>
                    </a:lnTo>
                    <a:lnTo>
                      <a:pt x="73" y="610"/>
                    </a:lnTo>
                    <a:lnTo>
                      <a:pt x="78" y="610"/>
                    </a:lnTo>
                    <a:lnTo>
                      <a:pt x="78" y="610"/>
                    </a:lnTo>
                    <a:lnTo>
                      <a:pt x="80" y="610"/>
                    </a:lnTo>
                    <a:lnTo>
                      <a:pt x="82" y="611"/>
                    </a:lnTo>
                    <a:lnTo>
                      <a:pt x="86" y="616"/>
                    </a:lnTo>
                    <a:lnTo>
                      <a:pt x="86" y="616"/>
                    </a:lnTo>
                    <a:lnTo>
                      <a:pt x="91" y="620"/>
                    </a:lnTo>
                    <a:lnTo>
                      <a:pt x="96" y="623"/>
                    </a:lnTo>
                    <a:lnTo>
                      <a:pt x="96" y="623"/>
                    </a:lnTo>
                    <a:lnTo>
                      <a:pt x="106" y="628"/>
                    </a:lnTo>
                    <a:lnTo>
                      <a:pt x="106" y="628"/>
                    </a:lnTo>
                    <a:lnTo>
                      <a:pt x="110" y="629"/>
                    </a:lnTo>
                    <a:lnTo>
                      <a:pt x="111" y="630"/>
                    </a:lnTo>
                    <a:lnTo>
                      <a:pt x="111" y="633"/>
                    </a:lnTo>
                    <a:lnTo>
                      <a:pt x="111" y="633"/>
                    </a:lnTo>
                    <a:lnTo>
                      <a:pt x="110" y="634"/>
                    </a:lnTo>
                    <a:lnTo>
                      <a:pt x="109" y="636"/>
                    </a:lnTo>
                    <a:lnTo>
                      <a:pt x="109" y="636"/>
                    </a:lnTo>
                    <a:lnTo>
                      <a:pt x="110" y="640"/>
                    </a:lnTo>
                    <a:lnTo>
                      <a:pt x="112" y="642"/>
                    </a:lnTo>
                    <a:lnTo>
                      <a:pt x="115" y="646"/>
                    </a:lnTo>
                    <a:lnTo>
                      <a:pt x="115" y="650"/>
                    </a:lnTo>
                    <a:lnTo>
                      <a:pt x="115" y="650"/>
                    </a:lnTo>
                    <a:lnTo>
                      <a:pt x="115" y="652"/>
                    </a:lnTo>
                    <a:lnTo>
                      <a:pt x="115" y="654"/>
                    </a:lnTo>
                    <a:lnTo>
                      <a:pt x="115" y="654"/>
                    </a:lnTo>
                    <a:lnTo>
                      <a:pt x="111" y="656"/>
                    </a:lnTo>
                    <a:lnTo>
                      <a:pt x="110" y="657"/>
                    </a:lnTo>
                    <a:lnTo>
                      <a:pt x="109" y="658"/>
                    </a:lnTo>
                    <a:lnTo>
                      <a:pt x="109" y="658"/>
                    </a:lnTo>
                    <a:lnTo>
                      <a:pt x="108" y="660"/>
                    </a:lnTo>
                    <a:lnTo>
                      <a:pt x="106" y="662"/>
                    </a:lnTo>
                    <a:lnTo>
                      <a:pt x="105" y="662"/>
                    </a:lnTo>
                    <a:lnTo>
                      <a:pt x="105" y="662"/>
                    </a:lnTo>
                    <a:lnTo>
                      <a:pt x="99" y="662"/>
                    </a:lnTo>
                    <a:lnTo>
                      <a:pt x="94" y="660"/>
                    </a:lnTo>
                    <a:lnTo>
                      <a:pt x="90" y="659"/>
                    </a:lnTo>
                    <a:lnTo>
                      <a:pt x="84" y="658"/>
                    </a:lnTo>
                    <a:lnTo>
                      <a:pt x="84" y="658"/>
                    </a:lnTo>
                    <a:lnTo>
                      <a:pt x="74" y="659"/>
                    </a:lnTo>
                    <a:lnTo>
                      <a:pt x="66" y="660"/>
                    </a:lnTo>
                    <a:lnTo>
                      <a:pt x="66" y="660"/>
                    </a:lnTo>
                    <a:lnTo>
                      <a:pt x="62" y="662"/>
                    </a:lnTo>
                    <a:lnTo>
                      <a:pt x="59" y="663"/>
                    </a:lnTo>
                    <a:lnTo>
                      <a:pt x="55" y="665"/>
                    </a:lnTo>
                    <a:lnTo>
                      <a:pt x="51" y="665"/>
                    </a:lnTo>
                    <a:lnTo>
                      <a:pt x="51" y="665"/>
                    </a:lnTo>
                    <a:lnTo>
                      <a:pt x="43" y="665"/>
                    </a:lnTo>
                    <a:lnTo>
                      <a:pt x="33" y="664"/>
                    </a:lnTo>
                    <a:lnTo>
                      <a:pt x="33" y="664"/>
                    </a:lnTo>
                    <a:lnTo>
                      <a:pt x="25" y="664"/>
                    </a:lnTo>
                    <a:lnTo>
                      <a:pt x="17" y="666"/>
                    </a:lnTo>
                    <a:lnTo>
                      <a:pt x="17" y="666"/>
                    </a:lnTo>
                    <a:lnTo>
                      <a:pt x="15" y="669"/>
                    </a:lnTo>
                    <a:lnTo>
                      <a:pt x="13" y="671"/>
                    </a:lnTo>
                    <a:lnTo>
                      <a:pt x="13" y="671"/>
                    </a:lnTo>
                    <a:lnTo>
                      <a:pt x="10" y="671"/>
                    </a:lnTo>
                    <a:lnTo>
                      <a:pt x="7" y="672"/>
                    </a:lnTo>
                    <a:lnTo>
                      <a:pt x="7" y="672"/>
                    </a:lnTo>
                    <a:lnTo>
                      <a:pt x="6" y="675"/>
                    </a:lnTo>
                    <a:lnTo>
                      <a:pt x="6" y="677"/>
                    </a:lnTo>
                    <a:lnTo>
                      <a:pt x="6" y="680"/>
                    </a:lnTo>
                    <a:lnTo>
                      <a:pt x="5" y="682"/>
                    </a:lnTo>
                    <a:lnTo>
                      <a:pt x="5" y="682"/>
                    </a:lnTo>
                    <a:lnTo>
                      <a:pt x="4" y="683"/>
                    </a:lnTo>
                    <a:lnTo>
                      <a:pt x="1" y="683"/>
                    </a:lnTo>
                    <a:lnTo>
                      <a:pt x="0" y="684"/>
                    </a:lnTo>
                    <a:lnTo>
                      <a:pt x="0" y="685"/>
                    </a:lnTo>
                    <a:lnTo>
                      <a:pt x="0" y="685"/>
                    </a:lnTo>
                    <a:lnTo>
                      <a:pt x="0" y="689"/>
                    </a:lnTo>
                    <a:lnTo>
                      <a:pt x="6" y="689"/>
                    </a:lnTo>
                    <a:lnTo>
                      <a:pt x="6" y="689"/>
                    </a:lnTo>
                    <a:lnTo>
                      <a:pt x="8" y="689"/>
                    </a:lnTo>
                    <a:lnTo>
                      <a:pt x="11" y="688"/>
                    </a:lnTo>
                    <a:lnTo>
                      <a:pt x="13" y="687"/>
                    </a:lnTo>
                    <a:lnTo>
                      <a:pt x="15" y="687"/>
                    </a:lnTo>
                    <a:lnTo>
                      <a:pt x="15" y="687"/>
                    </a:lnTo>
                    <a:lnTo>
                      <a:pt x="19" y="687"/>
                    </a:lnTo>
                    <a:lnTo>
                      <a:pt x="23" y="689"/>
                    </a:lnTo>
                    <a:lnTo>
                      <a:pt x="23" y="689"/>
                    </a:lnTo>
                    <a:lnTo>
                      <a:pt x="26" y="690"/>
                    </a:lnTo>
                    <a:lnTo>
                      <a:pt x="30" y="690"/>
                    </a:lnTo>
                    <a:lnTo>
                      <a:pt x="37" y="690"/>
                    </a:lnTo>
                    <a:lnTo>
                      <a:pt x="37" y="690"/>
                    </a:lnTo>
                    <a:lnTo>
                      <a:pt x="44" y="689"/>
                    </a:lnTo>
                    <a:lnTo>
                      <a:pt x="53" y="688"/>
                    </a:lnTo>
                    <a:lnTo>
                      <a:pt x="53" y="688"/>
                    </a:lnTo>
                    <a:lnTo>
                      <a:pt x="54" y="688"/>
                    </a:lnTo>
                    <a:lnTo>
                      <a:pt x="54" y="689"/>
                    </a:lnTo>
                    <a:lnTo>
                      <a:pt x="55" y="691"/>
                    </a:lnTo>
                    <a:lnTo>
                      <a:pt x="55" y="691"/>
                    </a:lnTo>
                    <a:lnTo>
                      <a:pt x="56" y="694"/>
                    </a:lnTo>
                    <a:lnTo>
                      <a:pt x="57" y="696"/>
                    </a:lnTo>
                    <a:lnTo>
                      <a:pt x="57" y="696"/>
                    </a:lnTo>
                    <a:lnTo>
                      <a:pt x="62" y="700"/>
                    </a:lnTo>
                    <a:lnTo>
                      <a:pt x="66" y="703"/>
                    </a:lnTo>
                    <a:lnTo>
                      <a:pt x="66" y="703"/>
                    </a:lnTo>
                    <a:lnTo>
                      <a:pt x="68" y="707"/>
                    </a:lnTo>
                    <a:lnTo>
                      <a:pt x="71" y="711"/>
                    </a:lnTo>
                    <a:lnTo>
                      <a:pt x="72" y="720"/>
                    </a:lnTo>
                    <a:lnTo>
                      <a:pt x="72" y="720"/>
                    </a:lnTo>
                    <a:lnTo>
                      <a:pt x="78" y="738"/>
                    </a:lnTo>
                    <a:lnTo>
                      <a:pt x="78" y="738"/>
                    </a:lnTo>
                    <a:lnTo>
                      <a:pt x="79" y="743"/>
                    </a:lnTo>
                    <a:lnTo>
                      <a:pt x="81" y="748"/>
                    </a:lnTo>
                    <a:lnTo>
                      <a:pt x="81" y="748"/>
                    </a:lnTo>
                    <a:lnTo>
                      <a:pt x="84" y="750"/>
                    </a:lnTo>
                    <a:lnTo>
                      <a:pt x="85" y="751"/>
                    </a:lnTo>
                    <a:lnTo>
                      <a:pt x="86" y="752"/>
                    </a:lnTo>
                    <a:lnTo>
                      <a:pt x="86" y="752"/>
                    </a:lnTo>
                    <a:lnTo>
                      <a:pt x="85" y="756"/>
                    </a:lnTo>
                    <a:lnTo>
                      <a:pt x="82" y="758"/>
                    </a:lnTo>
                    <a:lnTo>
                      <a:pt x="82" y="758"/>
                    </a:lnTo>
                    <a:lnTo>
                      <a:pt x="78" y="760"/>
                    </a:lnTo>
                    <a:lnTo>
                      <a:pt x="76" y="761"/>
                    </a:lnTo>
                    <a:lnTo>
                      <a:pt x="75" y="762"/>
                    </a:lnTo>
                    <a:lnTo>
                      <a:pt x="75" y="762"/>
                    </a:lnTo>
                    <a:lnTo>
                      <a:pt x="76" y="770"/>
                    </a:lnTo>
                    <a:lnTo>
                      <a:pt x="78" y="779"/>
                    </a:lnTo>
                    <a:lnTo>
                      <a:pt x="100" y="779"/>
                    </a:lnTo>
                    <a:lnTo>
                      <a:pt x="100" y="779"/>
                    </a:lnTo>
                    <a:lnTo>
                      <a:pt x="110" y="780"/>
                    </a:lnTo>
                    <a:lnTo>
                      <a:pt x="110" y="780"/>
                    </a:lnTo>
                    <a:lnTo>
                      <a:pt x="116" y="779"/>
                    </a:lnTo>
                    <a:lnTo>
                      <a:pt x="122" y="778"/>
                    </a:lnTo>
                    <a:lnTo>
                      <a:pt x="122" y="778"/>
                    </a:lnTo>
                    <a:lnTo>
                      <a:pt x="126" y="779"/>
                    </a:lnTo>
                    <a:lnTo>
                      <a:pt x="129" y="780"/>
                    </a:lnTo>
                    <a:lnTo>
                      <a:pt x="129" y="780"/>
                    </a:lnTo>
                    <a:lnTo>
                      <a:pt x="131" y="776"/>
                    </a:lnTo>
                    <a:lnTo>
                      <a:pt x="134" y="773"/>
                    </a:lnTo>
                    <a:lnTo>
                      <a:pt x="136" y="769"/>
                    </a:lnTo>
                    <a:lnTo>
                      <a:pt x="136" y="764"/>
                    </a:lnTo>
                    <a:lnTo>
                      <a:pt x="136" y="764"/>
                    </a:lnTo>
                    <a:lnTo>
                      <a:pt x="136" y="757"/>
                    </a:lnTo>
                    <a:lnTo>
                      <a:pt x="135" y="750"/>
                    </a:lnTo>
                    <a:lnTo>
                      <a:pt x="135" y="750"/>
                    </a:lnTo>
                    <a:lnTo>
                      <a:pt x="136" y="751"/>
                    </a:lnTo>
                    <a:lnTo>
                      <a:pt x="139" y="752"/>
                    </a:lnTo>
                    <a:lnTo>
                      <a:pt x="140" y="755"/>
                    </a:lnTo>
                    <a:lnTo>
                      <a:pt x="142" y="756"/>
                    </a:lnTo>
                    <a:lnTo>
                      <a:pt x="142" y="756"/>
                    </a:lnTo>
                    <a:lnTo>
                      <a:pt x="145" y="755"/>
                    </a:lnTo>
                    <a:lnTo>
                      <a:pt x="146" y="754"/>
                    </a:lnTo>
                    <a:lnTo>
                      <a:pt x="147" y="749"/>
                    </a:lnTo>
                    <a:lnTo>
                      <a:pt x="147" y="749"/>
                    </a:lnTo>
                    <a:lnTo>
                      <a:pt x="146" y="747"/>
                    </a:lnTo>
                    <a:lnTo>
                      <a:pt x="145" y="745"/>
                    </a:lnTo>
                    <a:lnTo>
                      <a:pt x="145" y="745"/>
                    </a:lnTo>
                    <a:lnTo>
                      <a:pt x="143" y="742"/>
                    </a:lnTo>
                    <a:lnTo>
                      <a:pt x="143" y="738"/>
                    </a:lnTo>
                    <a:lnTo>
                      <a:pt x="143" y="738"/>
                    </a:lnTo>
                    <a:lnTo>
                      <a:pt x="141" y="736"/>
                    </a:lnTo>
                    <a:lnTo>
                      <a:pt x="140" y="732"/>
                    </a:lnTo>
                    <a:lnTo>
                      <a:pt x="140" y="732"/>
                    </a:lnTo>
                    <a:lnTo>
                      <a:pt x="141" y="731"/>
                    </a:lnTo>
                    <a:lnTo>
                      <a:pt x="142" y="730"/>
                    </a:lnTo>
                    <a:lnTo>
                      <a:pt x="145" y="727"/>
                    </a:lnTo>
                    <a:lnTo>
                      <a:pt x="145" y="727"/>
                    </a:lnTo>
                    <a:lnTo>
                      <a:pt x="147" y="723"/>
                    </a:lnTo>
                    <a:lnTo>
                      <a:pt x="149" y="720"/>
                    </a:lnTo>
                    <a:lnTo>
                      <a:pt x="152" y="719"/>
                    </a:lnTo>
                    <a:lnTo>
                      <a:pt x="152" y="725"/>
                    </a:lnTo>
                    <a:lnTo>
                      <a:pt x="152" y="725"/>
                    </a:lnTo>
                    <a:lnTo>
                      <a:pt x="152" y="729"/>
                    </a:lnTo>
                    <a:lnTo>
                      <a:pt x="151" y="732"/>
                    </a:lnTo>
                    <a:lnTo>
                      <a:pt x="149" y="736"/>
                    </a:lnTo>
                    <a:lnTo>
                      <a:pt x="149" y="739"/>
                    </a:lnTo>
                    <a:lnTo>
                      <a:pt x="149" y="739"/>
                    </a:lnTo>
                    <a:lnTo>
                      <a:pt x="149" y="742"/>
                    </a:lnTo>
                    <a:lnTo>
                      <a:pt x="151" y="744"/>
                    </a:lnTo>
                    <a:lnTo>
                      <a:pt x="154" y="749"/>
                    </a:lnTo>
                    <a:lnTo>
                      <a:pt x="154" y="749"/>
                    </a:lnTo>
                    <a:lnTo>
                      <a:pt x="160" y="755"/>
                    </a:lnTo>
                    <a:lnTo>
                      <a:pt x="166" y="758"/>
                    </a:lnTo>
                    <a:lnTo>
                      <a:pt x="173" y="761"/>
                    </a:lnTo>
                    <a:lnTo>
                      <a:pt x="182" y="761"/>
                    </a:lnTo>
                    <a:lnTo>
                      <a:pt x="182" y="761"/>
                    </a:lnTo>
                    <a:lnTo>
                      <a:pt x="184" y="761"/>
                    </a:lnTo>
                    <a:lnTo>
                      <a:pt x="184" y="761"/>
                    </a:lnTo>
                    <a:lnTo>
                      <a:pt x="184" y="750"/>
                    </a:lnTo>
                    <a:lnTo>
                      <a:pt x="184" y="750"/>
                    </a:lnTo>
                    <a:lnTo>
                      <a:pt x="185" y="748"/>
                    </a:lnTo>
                    <a:lnTo>
                      <a:pt x="186" y="747"/>
                    </a:lnTo>
                    <a:lnTo>
                      <a:pt x="189" y="745"/>
                    </a:lnTo>
                    <a:lnTo>
                      <a:pt x="189" y="745"/>
                    </a:lnTo>
                    <a:lnTo>
                      <a:pt x="191" y="747"/>
                    </a:lnTo>
                    <a:lnTo>
                      <a:pt x="192" y="748"/>
                    </a:lnTo>
                    <a:lnTo>
                      <a:pt x="194" y="751"/>
                    </a:lnTo>
                    <a:lnTo>
                      <a:pt x="194" y="751"/>
                    </a:lnTo>
                    <a:lnTo>
                      <a:pt x="195" y="757"/>
                    </a:lnTo>
                    <a:lnTo>
                      <a:pt x="195" y="757"/>
                    </a:lnTo>
                    <a:lnTo>
                      <a:pt x="196" y="761"/>
                    </a:lnTo>
                    <a:lnTo>
                      <a:pt x="198" y="763"/>
                    </a:lnTo>
                    <a:lnTo>
                      <a:pt x="198" y="763"/>
                    </a:lnTo>
                    <a:lnTo>
                      <a:pt x="200" y="769"/>
                    </a:lnTo>
                    <a:lnTo>
                      <a:pt x="201" y="774"/>
                    </a:lnTo>
                    <a:lnTo>
                      <a:pt x="201" y="774"/>
                    </a:lnTo>
                    <a:lnTo>
                      <a:pt x="203" y="778"/>
                    </a:lnTo>
                    <a:lnTo>
                      <a:pt x="207" y="779"/>
                    </a:lnTo>
                    <a:lnTo>
                      <a:pt x="214" y="781"/>
                    </a:lnTo>
                    <a:lnTo>
                      <a:pt x="214" y="781"/>
                    </a:lnTo>
                    <a:lnTo>
                      <a:pt x="220" y="785"/>
                    </a:lnTo>
                    <a:lnTo>
                      <a:pt x="224" y="785"/>
                    </a:lnTo>
                    <a:lnTo>
                      <a:pt x="227" y="786"/>
                    </a:lnTo>
                    <a:lnTo>
                      <a:pt x="227" y="786"/>
                    </a:lnTo>
                    <a:lnTo>
                      <a:pt x="230" y="785"/>
                    </a:lnTo>
                    <a:lnTo>
                      <a:pt x="232" y="785"/>
                    </a:lnTo>
                    <a:lnTo>
                      <a:pt x="232" y="785"/>
                    </a:lnTo>
                    <a:lnTo>
                      <a:pt x="237" y="785"/>
                    </a:lnTo>
                    <a:lnTo>
                      <a:pt x="240" y="787"/>
                    </a:lnTo>
                    <a:lnTo>
                      <a:pt x="240" y="787"/>
                    </a:lnTo>
                    <a:lnTo>
                      <a:pt x="253" y="792"/>
                    </a:lnTo>
                    <a:lnTo>
                      <a:pt x="259" y="794"/>
                    </a:lnTo>
                    <a:lnTo>
                      <a:pt x="265" y="797"/>
                    </a:lnTo>
                    <a:lnTo>
                      <a:pt x="265" y="797"/>
                    </a:lnTo>
                    <a:lnTo>
                      <a:pt x="280" y="806"/>
                    </a:lnTo>
                    <a:lnTo>
                      <a:pt x="280" y="806"/>
                    </a:lnTo>
                    <a:lnTo>
                      <a:pt x="283" y="808"/>
                    </a:lnTo>
                    <a:lnTo>
                      <a:pt x="287" y="810"/>
                    </a:lnTo>
                    <a:lnTo>
                      <a:pt x="291" y="811"/>
                    </a:lnTo>
                    <a:lnTo>
                      <a:pt x="293" y="814"/>
                    </a:lnTo>
                    <a:lnTo>
                      <a:pt x="293" y="814"/>
                    </a:lnTo>
                    <a:lnTo>
                      <a:pt x="295" y="817"/>
                    </a:lnTo>
                    <a:lnTo>
                      <a:pt x="298" y="819"/>
                    </a:lnTo>
                    <a:lnTo>
                      <a:pt x="298" y="819"/>
                    </a:lnTo>
                    <a:lnTo>
                      <a:pt x="299" y="824"/>
                    </a:lnTo>
                    <a:lnTo>
                      <a:pt x="299" y="827"/>
                    </a:lnTo>
                    <a:lnTo>
                      <a:pt x="300" y="829"/>
                    </a:lnTo>
                    <a:lnTo>
                      <a:pt x="300" y="829"/>
                    </a:lnTo>
                    <a:lnTo>
                      <a:pt x="304" y="831"/>
                    </a:lnTo>
                    <a:lnTo>
                      <a:pt x="308" y="831"/>
                    </a:lnTo>
                    <a:lnTo>
                      <a:pt x="317" y="831"/>
                    </a:lnTo>
                    <a:lnTo>
                      <a:pt x="317" y="831"/>
                    </a:lnTo>
                    <a:lnTo>
                      <a:pt x="317" y="829"/>
                    </a:lnTo>
                    <a:lnTo>
                      <a:pt x="317" y="829"/>
                    </a:lnTo>
                    <a:lnTo>
                      <a:pt x="317" y="828"/>
                    </a:lnTo>
                    <a:lnTo>
                      <a:pt x="316" y="827"/>
                    </a:lnTo>
                    <a:lnTo>
                      <a:pt x="314" y="825"/>
                    </a:lnTo>
                    <a:lnTo>
                      <a:pt x="313" y="824"/>
                    </a:lnTo>
                    <a:lnTo>
                      <a:pt x="313" y="824"/>
                    </a:lnTo>
                    <a:lnTo>
                      <a:pt x="314" y="822"/>
                    </a:lnTo>
                    <a:lnTo>
                      <a:pt x="314" y="821"/>
                    </a:lnTo>
                    <a:lnTo>
                      <a:pt x="317" y="818"/>
                    </a:lnTo>
                    <a:lnTo>
                      <a:pt x="314" y="808"/>
                    </a:lnTo>
                    <a:lnTo>
                      <a:pt x="314" y="808"/>
                    </a:lnTo>
                    <a:lnTo>
                      <a:pt x="320" y="811"/>
                    </a:lnTo>
                    <a:lnTo>
                      <a:pt x="323" y="814"/>
                    </a:lnTo>
                    <a:lnTo>
                      <a:pt x="326" y="815"/>
                    </a:lnTo>
                    <a:lnTo>
                      <a:pt x="330" y="812"/>
                    </a:lnTo>
                    <a:lnTo>
                      <a:pt x="334" y="812"/>
                    </a:lnTo>
                    <a:lnTo>
                      <a:pt x="334" y="812"/>
                    </a:lnTo>
                    <a:lnTo>
                      <a:pt x="334" y="814"/>
                    </a:lnTo>
                    <a:lnTo>
                      <a:pt x="334" y="814"/>
                    </a:lnTo>
                    <a:lnTo>
                      <a:pt x="332" y="817"/>
                    </a:lnTo>
                    <a:lnTo>
                      <a:pt x="330" y="818"/>
                    </a:lnTo>
                    <a:lnTo>
                      <a:pt x="328" y="821"/>
                    </a:lnTo>
                    <a:lnTo>
                      <a:pt x="326" y="823"/>
                    </a:lnTo>
                    <a:lnTo>
                      <a:pt x="326" y="823"/>
                    </a:lnTo>
                    <a:lnTo>
                      <a:pt x="326" y="824"/>
                    </a:lnTo>
                    <a:lnTo>
                      <a:pt x="328" y="825"/>
                    </a:lnTo>
                    <a:lnTo>
                      <a:pt x="330" y="828"/>
                    </a:lnTo>
                    <a:lnTo>
                      <a:pt x="330" y="828"/>
                    </a:lnTo>
                    <a:lnTo>
                      <a:pt x="335" y="834"/>
                    </a:lnTo>
                    <a:lnTo>
                      <a:pt x="340" y="839"/>
                    </a:lnTo>
                    <a:lnTo>
                      <a:pt x="340" y="839"/>
                    </a:lnTo>
                    <a:lnTo>
                      <a:pt x="342" y="840"/>
                    </a:lnTo>
                    <a:lnTo>
                      <a:pt x="343" y="841"/>
                    </a:lnTo>
                    <a:lnTo>
                      <a:pt x="348" y="842"/>
                    </a:lnTo>
                    <a:lnTo>
                      <a:pt x="348" y="842"/>
                    </a:lnTo>
                    <a:lnTo>
                      <a:pt x="350" y="843"/>
                    </a:lnTo>
                    <a:lnTo>
                      <a:pt x="352" y="846"/>
                    </a:lnTo>
                    <a:lnTo>
                      <a:pt x="354" y="847"/>
                    </a:lnTo>
                    <a:lnTo>
                      <a:pt x="356" y="848"/>
                    </a:lnTo>
                    <a:lnTo>
                      <a:pt x="360" y="848"/>
                    </a:lnTo>
                    <a:lnTo>
                      <a:pt x="360" y="848"/>
                    </a:lnTo>
                    <a:lnTo>
                      <a:pt x="360" y="841"/>
                    </a:lnTo>
                    <a:lnTo>
                      <a:pt x="360" y="837"/>
                    </a:lnTo>
                    <a:lnTo>
                      <a:pt x="362" y="835"/>
                    </a:lnTo>
                    <a:lnTo>
                      <a:pt x="362" y="835"/>
                    </a:lnTo>
                    <a:lnTo>
                      <a:pt x="367" y="833"/>
                    </a:lnTo>
                    <a:lnTo>
                      <a:pt x="368" y="833"/>
                    </a:lnTo>
                    <a:lnTo>
                      <a:pt x="369" y="830"/>
                    </a:lnTo>
                    <a:lnTo>
                      <a:pt x="369" y="830"/>
                    </a:lnTo>
                    <a:lnTo>
                      <a:pt x="368" y="824"/>
                    </a:lnTo>
                    <a:lnTo>
                      <a:pt x="367" y="819"/>
                    </a:lnTo>
                    <a:lnTo>
                      <a:pt x="367" y="819"/>
                    </a:lnTo>
                    <a:lnTo>
                      <a:pt x="368" y="817"/>
                    </a:lnTo>
                    <a:lnTo>
                      <a:pt x="368" y="817"/>
                    </a:lnTo>
                    <a:lnTo>
                      <a:pt x="373" y="818"/>
                    </a:lnTo>
                    <a:lnTo>
                      <a:pt x="375" y="818"/>
                    </a:lnTo>
                    <a:lnTo>
                      <a:pt x="378" y="821"/>
                    </a:lnTo>
                    <a:lnTo>
                      <a:pt x="375" y="824"/>
                    </a:lnTo>
                    <a:lnTo>
                      <a:pt x="375" y="829"/>
                    </a:lnTo>
                    <a:lnTo>
                      <a:pt x="375" y="829"/>
                    </a:lnTo>
                    <a:lnTo>
                      <a:pt x="379" y="829"/>
                    </a:lnTo>
                    <a:lnTo>
                      <a:pt x="379" y="829"/>
                    </a:lnTo>
                    <a:lnTo>
                      <a:pt x="381" y="829"/>
                    </a:lnTo>
                    <a:lnTo>
                      <a:pt x="383" y="828"/>
                    </a:lnTo>
                    <a:lnTo>
                      <a:pt x="385" y="825"/>
                    </a:lnTo>
                    <a:lnTo>
                      <a:pt x="386" y="824"/>
                    </a:lnTo>
                    <a:lnTo>
                      <a:pt x="386" y="833"/>
                    </a:lnTo>
                    <a:lnTo>
                      <a:pt x="386" y="833"/>
                    </a:lnTo>
                    <a:lnTo>
                      <a:pt x="387" y="837"/>
                    </a:lnTo>
                    <a:lnTo>
                      <a:pt x="386" y="840"/>
                    </a:lnTo>
                    <a:lnTo>
                      <a:pt x="385" y="841"/>
                    </a:lnTo>
                    <a:lnTo>
                      <a:pt x="385" y="841"/>
                    </a:lnTo>
                    <a:lnTo>
                      <a:pt x="383" y="842"/>
                    </a:lnTo>
                    <a:lnTo>
                      <a:pt x="379" y="842"/>
                    </a:lnTo>
                    <a:lnTo>
                      <a:pt x="373" y="843"/>
                    </a:lnTo>
                    <a:lnTo>
                      <a:pt x="373" y="843"/>
                    </a:lnTo>
                    <a:lnTo>
                      <a:pt x="368" y="846"/>
                    </a:lnTo>
                    <a:lnTo>
                      <a:pt x="366" y="848"/>
                    </a:lnTo>
                    <a:lnTo>
                      <a:pt x="365" y="853"/>
                    </a:lnTo>
                    <a:lnTo>
                      <a:pt x="363" y="857"/>
                    </a:lnTo>
                    <a:lnTo>
                      <a:pt x="363" y="857"/>
                    </a:lnTo>
                    <a:lnTo>
                      <a:pt x="365" y="863"/>
                    </a:lnTo>
                    <a:lnTo>
                      <a:pt x="366" y="866"/>
                    </a:lnTo>
                    <a:lnTo>
                      <a:pt x="371" y="875"/>
                    </a:lnTo>
                    <a:lnTo>
                      <a:pt x="371" y="875"/>
                    </a:lnTo>
                    <a:lnTo>
                      <a:pt x="373" y="878"/>
                    </a:lnTo>
                    <a:lnTo>
                      <a:pt x="374" y="882"/>
                    </a:lnTo>
                    <a:lnTo>
                      <a:pt x="374" y="882"/>
                    </a:lnTo>
                    <a:lnTo>
                      <a:pt x="373" y="885"/>
                    </a:lnTo>
                    <a:lnTo>
                      <a:pt x="373" y="889"/>
                    </a:lnTo>
                    <a:lnTo>
                      <a:pt x="372" y="891"/>
                    </a:lnTo>
                    <a:lnTo>
                      <a:pt x="372" y="895"/>
                    </a:lnTo>
                    <a:lnTo>
                      <a:pt x="372" y="895"/>
                    </a:lnTo>
                    <a:lnTo>
                      <a:pt x="372" y="897"/>
                    </a:lnTo>
                    <a:lnTo>
                      <a:pt x="373" y="900"/>
                    </a:lnTo>
                    <a:lnTo>
                      <a:pt x="374" y="903"/>
                    </a:lnTo>
                    <a:lnTo>
                      <a:pt x="374" y="903"/>
                    </a:lnTo>
                    <a:lnTo>
                      <a:pt x="378" y="912"/>
                    </a:lnTo>
                    <a:lnTo>
                      <a:pt x="380" y="915"/>
                    </a:lnTo>
                    <a:lnTo>
                      <a:pt x="383" y="919"/>
                    </a:lnTo>
                    <a:lnTo>
                      <a:pt x="383" y="919"/>
                    </a:lnTo>
                    <a:lnTo>
                      <a:pt x="390" y="922"/>
                    </a:lnTo>
                    <a:lnTo>
                      <a:pt x="392" y="924"/>
                    </a:lnTo>
                    <a:lnTo>
                      <a:pt x="396" y="926"/>
                    </a:lnTo>
                    <a:lnTo>
                      <a:pt x="396" y="926"/>
                    </a:lnTo>
                    <a:lnTo>
                      <a:pt x="397" y="925"/>
                    </a:lnTo>
                    <a:lnTo>
                      <a:pt x="397" y="925"/>
                    </a:lnTo>
                    <a:lnTo>
                      <a:pt x="396" y="922"/>
                    </a:lnTo>
                    <a:lnTo>
                      <a:pt x="395" y="920"/>
                    </a:lnTo>
                    <a:lnTo>
                      <a:pt x="395" y="920"/>
                    </a:lnTo>
                    <a:lnTo>
                      <a:pt x="392" y="913"/>
                    </a:lnTo>
                    <a:lnTo>
                      <a:pt x="391" y="909"/>
                    </a:lnTo>
                    <a:lnTo>
                      <a:pt x="389" y="906"/>
                    </a:lnTo>
                    <a:lnTo>
                      <a:pt x="389" y="906"/>
                    </a:lnTo>
                    <a:lnTo>
                      <a:pt x="383" y="897"/>
                    </a:lnTo>
                    <a:lnTo>
                      <a:pt x="380" y="894"/>
                    </a:lnTo>
                    <a:lnTo>
                      <a:pt x="380" y="889"/>
                    </a:lnTo>
                    <a:lnTo>
                      <a:pt x="380" y="889"/>
                    </a:lnTo>
                    <a:lnTo>
                      <a:pt x="380" y="884"/>
                    </a:lnTo>
                    <a:lnTo>
                      <a:pt x="381" y="879"/>
                    </a:lnTo>
                    <a:lnTo>
                      <a:pt x="383" y="870"/>
                    </a:lnTo>
                    <a:lnTo>
                      <a:pt x="383" y="870"/>
                    </a:lnTo>
                    <a:lnTo>
                      <a:pt x="385" y="870"/>
                    </a:lnTo>
                    <a:lnTo>
                      <a:pt x="385" y="870"/>
                    </a:lnTo>
                    <a:lnTo>
                      <a:pt x="386" y="871"/>
                    </a:lnTo>
                    <a:lnTo>
                      <a:pt x="386" y="871"/>
                    </a:lnTo>
                    <a:lnTo>
                      <a:pt x="387" y="873"/>
                    </a:lnTo>
                    <a:lnTo>
                      <a:pt x="387" y="873"/>
                    </a:lnTo>
                    <a:lnTo>
                      <a:pt x="390" y="878"/>
                    </a:lnTo>
                    <a:lnTo>
                      <a:pt x="393" y="882"/>
                    </a:lnTo>
                    <a:lnTo>
                      <a:pt x="396" y="882"/>
                    </a:lnTo>
                    <a:lnTo>
                      <a:pt x="396" y="882"/>
                    </a:lnTo>
                    <a:lnTo>
                      <a:pt x="397" y="876"/>
                    </a:lnTo>
                    <a:lnTo>
                      <a:pt x="398" y="873"/>
                    </a:lnTo>
                    <a:lnTo>
                      <a:pt x="401" y="872"/>
                    </a:lnTo>
                    <a:lnTo>
                      <a:pt x="401" y="872"/>
                    </a:lnTo>
                    <a:lnTo>
                      <a:pt x="404" y="872"/>
                    </a:lnTo>
                    <a:lnTo>
                      <a:pt x="407" y="873"/>
                    </a:lnTo>
                    <a:lnTo>
                      <a:pt x="407" y="873"/>
                    </a:lnTo>
                    <a:lnTo>
                      <a:pt x="408" y="875"/>
                    </a:lnTo>
                    <a:lnTo>
                      <a:pt x="409" y="877"/>
                    </a:lnTo>
                    <a:lnTo>
                      <a:pt x="409" y="877"/>
                    </a:lnTo>
                    <a:lnTo>
                      <a:pt x="411" y="882"/>
                    </a:lnTo>
                    <a:lnTo>
                      <a:pt x="411" y="886"/>
                    </a:lnTo>
                    <a:lnTo>
                      <a:pt x="413" y="888"/>
                    </a:lnTo>
                    <a:lnTo>
                      <a:pt x="424" y="888"/>
                    </a:lnTo>
                    <a:lnTo>
                      <a:pt x="424" y="883"/>
                    </a:lnTo>
                    <a:lnTo>
                      <a:pt x="424" y="883"/>
                    </a:lnTo>
                    <a:lnTo>
                      <a:pt x="424" y="882"/>
                    </a:lnTo>
                    <a:lnTo>
                      <a:pt x="423" y="882"/>
                    </a:lnTo>
                    <a:lnTo>
                      <a:pt x="423" y="882"/>
                    </a:lnTo>
                    <a:lnTo>
                      <a:pt x="422" y="878"/>
                    </a:lnTo>
                    <a:lnTo>
                      <a:pt x="422" y="876"/>
                    </a:lnTo>
                    <a:lnTo>
                      <a:pt x="422" y="857"/>
                    </a:lnTo>
                    <a:lnTo>
                      <a:pt x="422" y="855"/>
                    </a:lnTo>
                    <a:lnTo>
                      <a:pt x="422" y="855"/>
                    </a:lnTo>
                    <a:lnTo>
                      <a:pt x="424" y="860"/>
                    </a:lnTo>
                    <a:lnTo>
                      <a:pt x="426" y="865"/>
                    </a:lnTo>
                    <a:lnTo>
                      <a:pt x="427" y="871"/>
                    </a:lnTo>
                    <a:lnTo>
                      <a:pt x="428" y="876"/>
                    </a:lnTo>
                    <a:lnTo>
                      <a:pt x="428" y="876"/>
                    </a:lnTo>
                    <a:lnTo>
                      <a:pt x="429" y="877"/>
                    </a:lnTo>
                    <a:lnTo>
                      <a:pt x="432" y="877"/>
                    </a:lnTo>
                    <a:lnTo>
                      <a:pt x="432" y="877"/>
                    </a:lnTo>
                    <a:lnTo>
                      <a:pt x="436" y="881"/>
                    </a:lnTo>
                    <a:lnTo>
                      <a:pt x="442" y="882"/>
                    </a:lnTo>
                    <a:lnTo>
                      <a:pt x="445" y="882"/>
                    </a:lnTo>
                    <a:lnTo>
                      <a:pt x="445" y="877"/>
                    </a:lnTo>
                    <a:lnTo>
                      <a:pt x="445" y="877"/>
                    </a:lnTo>
                    <a:lnTo>
                      <a:pt x="444" y="873"/>
                    </a:lnTo>
                    <a:lnTo>
                      <a:pt x="444" y="873"/>
                    </a:lnTo>
                    <a:lnTo>
                      <a:pt x="445" y="872"/>
                    </a:lnTo>
                    <a:lnTo>
                      <a:pt x="446" y="870"/>
                    </a:lnTo>
                    <a:lnTo>
                      <a:pt x="450" y="869"/>
                    </a:lnTo>
                    <a:lnTo>
                      <a:pt x="450" y="869"/>
                    </a:lnTo>
                    <a:lnTo>
                      <a:pt x="457" y="870"/>
                    </a:lnTo>
                    <a:lnTo>
                      <a:pt x="459" y="870"/>
                    </a:lnTo>
                    <a:lnTo>
                      <a:pt x="463" y="871"/>
                    </a:lnTo>
                    <a:lnTo>
                      <a:pt x="463" y="871"/>
                    </a:lnTo>
                    <a:lnTo>
                      <a:pt x="464" y="873"/>
                    </a:lnTo>
                    <a:lnTo>
                      <a:pt x="465" y="876"/>
                    </a:lnTo>
                    <a:lnTo>
                      <a:pt x="466" y="877"/>
                    </a:lnTo>
                    <a:lnTo>
                      <a:pt x="469" y="878"/>
                    </a:lnTo>
                    <a:lnTo>
                      <a:pt x="469" y="878"/>
                    </a:lnTo>
                    <a:lnTo>
                      <a:pt x="471" y="877"/>
                    </a:lnTo>
                    <a:lnTo>
                      <a:pt x="474" y="876"/>
                    </a:lnTo>
                    <a:lnTo>
                      <a:pt x="477" y="872"/>
                    </a:lnTo>
                    <a:lnTo>
                      <a:pt x="477" y="872"/>
                    </a:lnTo>
                    <a:lnTo>
                      <a:pt x="479" y="877"/>
                    </a:lnTo>
                    <a:lnTo>
                      <a:pt x="481" y="878"/>
                    </a:lnTo>
                    <a:lnTo>
                      <a:pt x="482" y="882"/>
                    </a:lnTo>
                    <a:lnTo>
                      <a:pt x="482" y="882"/>
                    </a:lnTo>
                    <a:lnTo>
                      <a:pt x="481" y="883"/>
                    </a:lnTo>
                    <a:lnTo>
                      <a:pt x="479" y="884"/>
                    </a:lnTo>
                    <a:lnTo>
                      <a:pt x="476" y="886"/>
                    </a:lnTo>
                    <a:lnTo>
                      <a:pt x="476" y="886"/>
                    </a:lnTo>
                    <a:lnTo>
                      <a:pt x="474" y="889"/>
                    </a:lnTo>
                    <a:lnTo>
                      <a:pt x="471" y="894"/>
                    </a:lnTo>
                    <a:lnTo>
                      <a:pt x="471" y="894"/>
                    </a:lnTo>
                    <a:lnTo>
                      <a:pt x="469" y="896"/>
                    </a:lnTo>
                    <a:lnTo>
                      <a:pt x="466" y="898"/>
                    </a:lnTo>
                    <a:lnTo>
                      <a:pt x="464" y="900"/>
                    </a:lnTo>
                    <a:lnTo>
                      <a:pt x="460" y="900"/>
                    </a:lnTo>
                    <a:lnTo>
                      <a:pt x="460" y="900"/>
                    </a:lnTo>
                    <a:lnTo>
                      <a:pt x="458" y="900"/>
                    </a:lnTo>
                    <a:lnTo>
                      <a:pt x="456" y="898"/>
                    </a:lnTo>
                    <a:lnTo>
                      <a:pt x="454" y="897"/>
                    </a:lnTo>
                    <a:lnTo>
                      <a:pt x="452" y="896"/>
                    </a:lnTo>
                    <a:lnTo>
                      <a:pt x="452" y="896"/>
                    </a:lnTo>
                    <a:lnTo>
                      <a:pt x="429" y="897"/>
                    </a:lnTo>
                    <a:lnTo>
                      <a:pt x="429" y="897"/>
                    </a:lnTo>
                    <a:lnTo>
                      <a:pt x="429" y="898"/>
                    </a:lnTo>
                    <a:lnTo>
                      <a:pt x="429" y="898"/>
                    </a:lnTo>
                    <a:lnTo>
                      <a:pt x="430" y="900"/>
                    </a:lnTo>
                    <a:lnTo>
                      <a:pt x="432" y="901"/>
                    </a:lnTo>
                    <a:lnTo>
                      <a:pt x="432" y="901"/>
                    </a:lnTo>
                    <a:lnTo>
                      <a:pt x="438" y="904"/>
                    </a:lnTo>
                    <a:lnTo>
                      <a:pt x="441" y="909"/>
                    </a:lnTo>
                    <a:lnTo>
                      <a:pt x="441" y="909"/>
                    </a:lnTo>
                    <a:lnTo>
                      <a:pt x="446" y="914"/>
                    </a:lnTo>
                    <a:lnTo>
                      <a:pt x="450" y="915"/>
                    </a:lnTo>
                    <a:lnTo>
                      <a:pt x="452" y="915"/>
                    </a:lnTo>
                    <a:lnTo>
                      <a:pt x="452" y="915"/>
                    </a:lnTo>
                    <a:lnTo>
                      <a:pt x="458" y="914"/>
                    </a:lnTo>
                    <a:lnTo>
                      <a:pt x="462" y="913"/>
                    </a:lnTo>
                    <a:lnTo>
                      <a:pt x="466" y="912"/>
                    </a:lnTo>
                    <a:lnTo>
                      <a:pt x="471" y="912"/>
                    </a:lnTo>
                    <a:lnTo>
                      <a:pt x="471" y="912"/>
                    </a:lnTo>
                    <a:lnTo>
                      <a:pt x="476" y="912"/>
                    </a:lnTo>
                    <a:lnTo>
                      <a:pt x="481" y="913"/>
                    </a:lnTo>
                    <a:lnTo>
                      <a:pt x="481" y="913"/>
                    </a:lnTo>
                    <a:lnTo>
                      <a:pt x="482" y="913"/>
                    </a:lnTo>
                    <a:lnTo>
                      <a:pt x="482" y="910"/>
                    </a:lnTo>
                    <a:lnTo>
                      <a:pt x="483" y="908"/>
                    </a:lnTo>
                    <a:lnTo>
                      <a:pt x="484" y="907"/>
                    </a:lnTo>
                    <a:lnTo>
                      <a:pt x="484" y="907"/>
                    </a:lnTo>
                    <a:lnTo>
                      <a:pt x="487" y="906"/>
                    </a:lnTo>
                    <a:lnTo>
                      <a:pt x="490" y="906"/>
                    </a:lnTo>
                    <a:lnTo>
                      <a:pt x="490" y="906"/>
                    </a:lnTo>
                    <a:lnTo>
                      <a:pt x="493" y="906"/>
                    </a:lnTo>
                    <a:lnTo>
                      <a:pt x="494" y="907"/>
                    </a:lnTo>
                    <a:lnTo>
                      <a:pt x="499" y="909"/>
                    </a:lnTo>
                    <a:lnTo>
                      <a:pt x="499" y="909"/>
                    </a:lnTo>
                    <a:lnTo>
                      <a:pt x="501" y="909"/>
                    </a:lnTo>
                    <a:lnTo>
                      <a:pt x="505" y="908"/>
                    </a:lnTo>
                    <a:lnTo>
                      <a:pt x="507" y="908"/>
                    </a:lnTo>
                    <a:lnTo>
                      <a:pt x="511" y="909"/>
                    </a:lnTo>
                    <a:lnTo>
                      <a:pt x="511" y="909"/>
                    </a:lnTo>
                    <a:lnTo>
                      <a:pt x="513" y="910"/>
                    </a:lnTo>
                    <a:lnTo>
                      <a:pt x="517" y="912"/>
                    </a:lnTo>
                    <a:lnTo>
                      <a:pt x="517" y="912"/>
                    </a:lnTo>
                    <a:lnTo>
                      <a:pt x="519" y="910"/>
                    </a:lnTo>
                    <a:lnTo>
                      <a:pt x="523" y="910"/>
                    </a:lnTo>
                    <a:lnTo>
                      <a:pt x="523" y="910"/>
                    </a:lnTo>
                    <a:lnTo>
                      <a:pt x="526" y="912"/>
                    </a:lnTo>
                    <a:lnTo>
                      <a:pt x="530" y="913"/>
                    </a:lnTo>
                    <a:lnTo>
                      <a:pt x="530" y="913"/>
                    </a:lnTo>
                    <a:lnTo>
                      <a:pt x="532" y="913"/>
                    </a:lnTo>
                    <a:lnTo>
                      <a:pt x="534" y="913"/>
                    </a:lnTo>
                    <a:lnTo>
                      <a:pt x="534" y="913"/>
                    </a:lnTo>
                    <a:lnTo>
                      <a:pt x="539" y="915"/>
                    </a:lnTo>
                    <a:lnTo>
                      <a:pt x="543" y="920"/>
                    </a:lnTo>
                    <a:lnTo>
                      <a:pt x="543" y="920"/>
                    </a:lnTo>
                    <a:lnTo>
                      <a:pt x="538" y="922"/>
                    </a:lnTo>
                    <a:lnTo>
                      <a:pt x="532" y="922"/>
                    </a:lnTo>
                    <a:lnTo>
                      <a:pt x="532" y="922"/>
                    </a:lnTo>
                    <a:lnTo>
                      <a:pt x="529" y="924"/>
                    </a:lnTo>
                    <a:lnTo>
                      <a:pt x="527" y="925"/>
                    </a:lnTo>
                    <a:lnTo>
                      <a:pt x="527" y="926"/>
                    </a:lnTo>
                    <a:lnTo>
                      <a:pt x="527" y="926"/>
                    </a:lnTo>
                    <a:lnTo>
                      <a:pt x="529" y="933"/>
                    </a:lnTo>
                    <a:lnTo>
                      <a:pt x="529" y="933"/>
                    </a:lnTo>
                    <a:lnTo>
                      <a:pt x="534" y="933"/>
                    </a:lnTo>
                    <a:lnTo>
                      <a:pt x="537" y="934"/>
                    </a:lnTo>
                    <a:lnTo>
                      <a:pt x="537" y="937"/>
                    </a:lnTo>
                    <a:lnTo>
                      <a:pt x="537" y="944"/>
                    </a:lnTo>
                    <a:lnTo>
                      <a:pt x="537" y="944"/>
                    </a:lnTo>
                    <a:lnTo>
                      <a:pt x="537" y="948"/>
                    </a:lnTo>
                    <a:lnTo>
                      <a:pt x="537" y="948"/>
                    </a:lnTo>
                    <a:lnTo>
                      <a:pt x="545" y="942"/>
                    </a:lnTo>
                    <a:lnTo>
                      <a:pt x="550" y="939"/>
                    </a:lnTo>
                    <a:lnTo>
                      <a:pt x="555" y="938"/>
                    </a:lnTo>
                    <a:lnTo>
                      <a:pt x="555" y="938"/>
                    </a:lnTo>
                    <a:lnTo>
                      <a:pt x="550" y="939"/>
                    </a:lnTo>
                    <a:lnTo>
                      <a:pt x="545" y="942"/>
                    </a:lnTo>
                    <a:lnTo>
                      <a:pt x="536" y="948"/>
                    </a:lnTo>
                    <a:lnTo>
                      <a:pt x="536" y="948"/>
                    </a:lnTo>
                    <a:lnTo>
                      <a:pt x="532" y="951"/>
                    </a:lnTo>
                    <a:lnTo>
                      <a:pt x="530" y="952"/>
                    </a:lnTo>
                    <a:lnTo>
                      <a:pt x="529" y="955"/>
                    </a:lnTo>
                    <a:lnTo>
                      <a:pt x="529" y="955"/>
                    </a:lnTo>
                    <a:lnTo>
                      <a:pt x="525" y="961"/>
                    </a:lnTo>
                    <a:lnTo>
                      <a:pt x="524" y="963"/>
                    </a:lnTo>
                    <a:lnTo>
                      <a:pt x="520" y="964"/>
                    </a:lnTo>
                    <a:lnTo>
                      <a:pt x="520" y="964"/>
                    </a:lnTo>
                    <a:lnTo>
                      <a:pt x="520" y="970"/>
                    </a:lnTo>
                    <a:lnTo>
                      <a:pt x="520" y="970"/>
                    </a:lnTo>
                    <a:lnTo>
                      <a:pt x="520" y="976"/>
                    </a:lnTo>
                    <a:lnTo>
                      <a:pt x="523" y="982"/>
                    </a:lnTo>
                    <a:lnTo>
                      <a:pt x="523" y="982"/>
                    </a:lnTo>
                    <a:lnTo>
                      <a:pt x="524" y="985"/>
                    </a:lnTo>
                    <a:lnTo>
                      <a:pt x="526" y="987"/>
                    </a:lnTo>
                    <a:lnTo>
                      <a:pt x="527" y="988"/>
                    </a:lnTo>
                    <a:lnTo>
                      <a:pt x="529" y="991"/>
                    </a:lnTo>
                    <a:lnTo>
                      <a:pt x="529" y="991"/>
                    </a:lnTo>
                    <a:lnTo>
                      <a:pt x="529" y="993"/>
                    </a:lnTo>
                    <a:lnTo>
                      <a:pt x="527" y="995"/>
                    </a:lnTo>
                    <a:lnTo>
                      <a:pt x="525" y="997"/>
                    </a:lnTo>
                    <a:lnTo>
                      <a:pt x="524" y="997"/>
                    </a:lnTo>
                    <a:lnTo>
                      <a:pt x="524" y="997"/>
                    </a:lnTo>
                    <a:lnTo>
                      <a:pt x="519" y="995"/>
                    </a:lnTo>
                    <a:lnTo>
                      <a:pt x="515" y="995"/>
                    </a:lnTo>
                    <a:lnTo>
                      <a:pt x="515" y="995"/>
                    </a:lnTo>
                    <a:lnTo>
                      <a:pt x="508" y="997"/>
                    </a:lnTo>
                    <a:lnTo>
                      <a:pt x="508" y="997"/>
                    </a:lnTo>
                    <a:lnTo>
                      <a:pt x="509" y="1000"/>
                    </a:lnTo>
                    <a:lnTo>
                      <a:pt x="512" y="1004"/>
                    </a:lnTo>
                    <a:lnTo>
                      <a:pt x="515" y="1005"/>
                    </a:lnTo>
                    <a:lnTo>
                      <a:pt x="519" y="1006"/>
                    </a:lnTo>
                    <a:lnTo>
                      <a:pt x="527" y="1006"/>
                    </a:lnTo>
                    <a:lnTo>
                      <a:pt x="527" y="1006"/>
                    </a:lnTo>
                    <a:lnTo>
                      <a:pt x="531" y="1007"/>
                    </a:lnTo>
                    <a:lnTo>
                      <a:pt x="540" y="1007"/>
                    </a:lnTo>
                    <a:lnTo>
                      <a:pt x="540" y="1007"/>
                    </a:lnTo>
                    <a:lnTo>
                      <a:pt x="546" y="1007"/>
                    </a:lnTo>
                    <a:lnTo>
                      <a:pt x="552" y="1010"/>
                    </a:lnTo>
                    <a:lnTo>
                      <a:pt x="563" y="1015"/>
                    </a:lnTo>
                    <a:lnTo>
                      <a:pt x="563" y="1015"/>
                    </a:lnTo>
                    <a:lnTo>
                      <a:pt x="570" y="1017"/>
                    </a:lnTo>
                    <a:lnTo>
                      <a:pt x="574" y="1018"/>
                    </a:lnTo>
                    <a:lnTo>
                      <a:pt x="578" y="1019"/>
                    </a:lnTo>
                    <a:lnTo>
                      <a:pt x="578" y="1019"/>
                    </a:lnTo>
                    <a:lnTo>
                      <a:pt x="580" y="1018"/>
                    </a:lnTo>
                    <a:lnTo>
                      <a:pt x="582" y="1017"/>
                    </a:lnTo>
                    <a:lnTo>
                      <a:pt x="586" y="1013"/>
                    </a:lnTo>
                    <a:lnTo>
                      <a:pt x="586" y="1013"/>
                    </a:lnTo>
                    <a:lnTo>
                      <a:pt x="589" y="1010"/>
                    </a:lnTo>
                    <a:lnTo>
                      <a:pt x="592" y="1009"/>
                    </a:lnTo>
                    <a:lnTo>
                      <a:pt x="593" y="1006"/>
                    </a:lnTo>
                    <a:lnTo>
                      <a:pt x="593" y="1006"/>
                    </a:lnTo>
                    <a:lnTo>
                      <a:pt x="597" y="1000"/>
                    </a:lnTo>
                    <a:lnTo>
                      <a:pt x="600" y="994"/>
                    </a:lnTo>
                    <a:lnTo>
                      <a:pt x="606" y="992"/>
                    </a:lnTo>
                    <a:lnTo>
                      <a:pt x="613" y="991"/>
                    </a:lnTo>
                    <a:lnTo>
                      <a:pt x="622" y="991"/>
                    </a:lnTo>
                    <a:lnTo>
                      <a:pt x="622" y="991"/>
                    </a:lnTo>
                    <a:lnTo>
                      <a:pt x="629" y="991"/>
                    </a:lnTo>
                    <a:lnTo>
                      <a:pt x="636" y="992"/>
                    </a:lnTo>
                    <a:lnTo>
                      <a:pt x="643" y="992"/>
                    </a:lnTo>
                    <a:lnTo>
                      <a:pt x="643" y="992"/>
                    </a:lnTo>
                    <a:lnTo>
                      <a:pt x="647" y="993"/>
                    </a:lnTo>
                    <a:lnTo>
                      <a:pt x="649" y="993"/>
                    </a:lnTo>
                    <a:lnTo>
                      <a:pt x="655" y="995"/>
                    </a:lnTo>
                    <a:lnTo>
                      <a:pt x="655" y="995"/>
                    </a:lnTo>
                    <a:lnTo>
                      <a:pt x="661" y="998"/>
                    </a:lnTo>
                    <a:lnTo>
                      <a:pt x="668" y="1001"/>
                    </a:lnTo>
                    <a:lnTo>
                      <a:pt x="668" y="1001"/>
                    </a:lnTo>
                    <a:lnTo>
                      <a:pt x="676" y="1006"/>
                    </a:lnTo>
                    <a:lnTo>
                      <a:pt x="679" y="1009"/>
                    </a:lnTo>
                    <a:lnTo>
                      <a:pt x="682" y="1011"/>
                    </a:lnTo>
                    <a:lnTo>
                      <a:pt x="682" y="1011"/>
                    </a:lnTo>
                    <a:lnTo>
                      <a:pt x="688" y="1019"/>
                    </a:lnTo>
                    <a:lnTo>
                      <a:pt x="692" y="1025"/>
                    </a:lnTo>
                    <a:lnTo>
                      <a:pt x="692" y="1025"/>
                    </a:lnTo>
                    <a:lnTo>
                      <a:pt x="697" y="1029"/>
                    </a:lnTo>
                    <a:lnTo>
                      <a:pt x="701" y="1031"/>
                    </a:lnTo>
                    <a:lnTo>
                      <a:pt x="710" y="1034"/>
                    </a:lnTo>
                    <a:lnTo>
                      <a:pt x="710" y="1034"/>
                    </a:lnTo>
                    <a:lnTo>
                      <a:pt x="719" y="1036"/>
                    </a:lnTo>
                    <a:lnTo>
                      <a:pt x="727" y="1038"/>
                    </a:lnTo>
                    <a:lnTo>
                      <a:pt x="727" y="1038"/>
                    </a:lnTo>
                    <a:lnTo>
                      <a:pt x="731" y="1040"/>
                    </a:lnTo>
                    <a:lnTo>
                      <a:pt x="735" y="1041"/>
                    </a:lnTo>
                    <a:lnTo>
                      <a:pt x="761" y="1041"/>
                    </a:lnTo>
                    <a:lnTo>
                      <a:pt x="761" y="1041"/>
                    </a:lnTo>
                    <a:lnTo>
                      <a:pt x="758" y="1044"/>
                    </a:lnTo>
                    <a:lnTo>
                      <a:pt x="755" y="1046"/>
                    </a:lnTo>
                    <a:lnTo>
                      <a:pt x="746" y="1046"/>
                    </a:lnTo>
                    <a:lnTo>
                      <a:pt x="746" y="1046"/>
                    </a:lnTo>
                    <a:lnTo>
                      <a:pt x="738" y="1046"/>
                    </a:lnTo>
                    <a:lnTo>
                      <a:pt x="732" y="1043"/>
                    </a:lnTo>
                    <a:lnTo>
                      <a:pt x="717" y="1040"/>
                    </a:lnTo>
                    <a:lnTo>
                      <a:pt x="717" y="1040"/>
                    </a:lnTo>
                    <a:lnTo>
                      <a:pt x="701" y="1036"/>
                    </a:lnTo>
                    <a:lnTo>
                      <a:pt x="692" y="1032"/>
                    </a:lnTo>
                    <a:lnTo>
                      <a:pt x="684" y="1029"/>
                    </a:lnTo>
                    <a:lnTo>
                      <a:pt x="684" y="1029"/>
                    </a:lnTo>
                    <a:lnTo>
                      <a:pt x="678" y="1024"/>
                    </a:lnTo>
                    <a:lnTo>
                      <a:pt x="672" y="1018"/>
                    </a:lnTo>
                    <a:lnTo>
                      <a:pt x="661" y="1007"/>
                    </a:lnTo>
                    <a:lnTo>
                      <a:pt x="661" y="1007"/>
                    </a:lnTo>
                    <a:lnTo>
                      <a:pt x="659" y="1005"/>
                    </a:lnTo>
                    <a:lnTo>
                      <a:pt x="656" y="1004"/>
                    </a:lnTo>
                    <a:lnTo>
                      <a:pt x="649" y="1001"/>
                    </a:lnTo>
                    <a:lnTo>
                      <a:pt x="649" y="1001"/>
                    </a:lnTo>
                    <a:lnTo>
                      <a:pt x="640" y="1000"/>
                    </a:lnTo>
                    <a:lnTo>
                      <a:pt x="629" y="999"/>
                    </a:lnTo>
                    <a:lnTo>
                      <a:pt x="629" y="999"/>
                    </a:lnTo>
                    <a:lnTo>
                      <a:pt x="619" y="999"/>
                    </a:lnTo>
                    <a:lnTo>
                      <a:pt x="610" y="1001"/>
                    </a:lnTo>
                    <a:lnTo>
                      <a:pt x="610" y="1001"/>
                    </a:lnTo>
                    <a:lnTo>
                      <a:pt x="604" y="1004"/>
                    </a:lnTo>
                    <a:lnTo>
                      <a:pt x="601" y="1005"/>
                    </a:lnTo>
                    <a:lnTo>
                      <a:pt x="599" y="1007"/>
                    </a:lnTo>
                    <a:lnTo>
                      <a:pt x="599" y="1007"/>
                    </a:lnTo>
                    <a:lnTo>
                      <a:pt x="598" y="1011"/>
                    </a:lnTo>
                    <a:lnTo>
                      <a:pt x="598" y="1015"/>
                    </a:lnTo>
                    <a:lnTo>
                      <a:pt x="598" y="1022"/>
                    </a:lnTo>
                    <a:lnTo>
                      <a:pt x="598" y="1022"/>
                    </a:lnTo>
                    <a:lnTo>
                      <a:pt x="595" y="1030"/>
                    </a:lnTo>
                    <a:lnTo>
                      <a:pt x="594" y="1034"/>
                    </a:lnTo>
                    <a:lnTo>
                      <a:pt x="594" y="1037"/>
                    </a:lnTo>
                    <a:lnTo>
                      <a:pt x="594" y="1037"/>
                    </a:lnTo>
                    <a:lnTo>
                      <a:pt x="594" y="1046"/>
                    </a:lnTo>
                    <a:lnTo>
                      <a:pt x="594" y="1046"/>
                    </a:lnTo>
                    <a:lnTo>
                      <a:pt x="588" y="1048"/>
                    </a:lnTo>
                    <a:lnTo>
                      <a:pt x="582" y="1049"/>
                    </a:lnTo>
                    <a:lnTo>
                      <a:pt x="582" y="1049"/>
                    </a:lnTo>
                    <a:lnTo>
                      <a:pt x="582" y="1053"/>
                    </a:lnTo>
                    <a:lnTo>
                      <a:pt x="582" y="1053"/>
                    </a:lnTo>
                    <a:lnTo>
                      <a:pt x="584" y="1054"/>
                    </a:lnTo>
                    <a:lnTo>
                      <a:pt x="586" y="1054"/>
                    </a:lnTo>
                    <a:lnTo>
                      <a:pt x="589" y="1056"/>
                    </a:lnTo>
                    <a:lnTo>
                      <a:pt x="589" y="1056"/>
                    </a:lnTo>
                    <a:lnTo>
                      <a:pt x="594" y="1058"/>
                    </a:lnTo>
                    <a:lnTo>
                      <a:pt x="597" y="1059"/>
                    </a:lnTo>
                    <a:lnTo>
                      <a:pt x="599" y="1059"/>
                    </a:lnTo>
                    <a:lnTo>
                      <a:pt x="599" y="1059"/>
                    </a:lnTo>
                    <a:lnTo>
                      <a:pt x="604" y="1062"/>
                    </a:lnTo>
                    <a:lnTo>
                      <a:pt x="609" y="1065"/>
                    </a:lnTo>
                    <a:lnTo>
                      <a:pt x="609" y="1065"/>
                    </a:lnTo>
                    <a:lnTo>
                      <a:pt x="615" y="1066"/>
                    </a:lnTo>
                    <a:lnTo>
                      <a:pt x="621" y="1067"/>
                    </a:lnTo>
                    <a:lnTo>
                      <a:pt x="621" y="1067"/>
                    </a:lnTo>
                    <a:lnTo>
                      <a:pt x="623" y="1068"/>
                    </a:lnTo>
                    <a:lnTo>
                      <a:pt x="624" y="1070"/>
                    </a:lnTo>
                    <a:lnTo>
                      <a:pt x="628" y="1073"/>
                    </a:lnTo>
                    <a:lnTo>
                      <a:pt x="628" y="1073"/>
                    </a:lnTo>
                    <a:lnTo>
                      <a:pt x="639" y="1080"/>
                    </a:lnTo>
                    <a:lnTo>
                      <a:pt x="639" y="1080"/>
                    </a:lnTo>
                    <a:lnTo>
                      <a:pt x="642" y="1084"/>
                    </a:lnTo>
                    <a:lnTo>
                      <a:pt x="645" y="1086"/>
                    </a:lnTo>
                    <a:lnTo>
                      <a:pt x="646" y="1087"/>
                    </a:lnTo>
                    <a:lnTo>
                      <a:pt x="646" y="1087"/>
                    </a:lnTo>
                    <a:lnTo>
                      <a:pt x="652" y="1091"/>
                    </a:lnTo>
                    <a:lnTo>
                      <a:pt x="653" y="1093"/>
                    </a:lnTo>
                    <a:lnTo>
                      <a:pt x="654" y="1097"/>
                    </a:lnTo>
                    <a:lnTo>
                      <a:pt x="654" y="1097"/>
                    </a:lnTo>
                    <a:lnTo>
                      <a:pt x="652" y="1098"/>
                    </a:lnTo>
                    <a:lnTo>
                      <a:pt x="652" y="1098"/>
                    </a:lnTo>
                    <a:lnTo>
                      <a:pt x="648" y="1097"/>
                    </a:lnTo>
                    <a:lnTo>
                      <a:pt x="648" y="1097"/>
                    </a:lnTo>
                    <a:lnTo>
                      <a:pt x="642" y="1097"/>
                    </a:lnTo>
                    <a:lnTo>
                      <a:pt x="639" y="1098"/>
                    </a:lnTo>
                    <a:lnTo>
                      <a:pt x="635" y="1099"/>
                    </a:lnTo>
                    <a:lnTo>
                      <a:pt x="635" y="1099"/>
                    </a:lnTo>
                    <a:lnTo>
                      <a:pt x="634" y="1102"/>
                    </a:lnTo>
                    <a:lnTo>
                      <a:pt x="634" y="1104"/>
                    </a:lnTo>
                    <a:lnTo>
                      <a:pt x="634" y="1109"/>
                    </a:lnTo>
                    <a:lnTo>
                      <a:pt x="634" y="1109"/>
                    </a:lnTo>
                    <a:lnTo>
                      <a:pt x="633" y="1111"/>
                    </a:lnTo>
                    <a:lnTo>
                      <a:pt x="630" y="1115"/>
                    </a:lnTo>
                    <a:lnTo>
                      <a:pt x="627" y="1120"/>
                    </a:lnTo>
                    <a:lnTo>
                      <a:pt x="627" y="1120"/>
                    </a:lnTo>
                    <a:lnTo>
                      <a:pt x="624" y="1126"/>
                    </a:lnTo>
                    <a:lnTo>
                      <a:pt x="621" y="1129"/>
                    </a:lnTo>
                    <a:lnTo>
                      <a:pt x="612" y="1137"/>
                    </a:lnTo>
                    <a:lnTo>
                      <a:pt x="612" y="1137"/>
                    </a:lnTo>
                    <a:lnTo>
                      <a:pt x="610" y="1139"/>
                    </a:lnTo>
                    <a:lnTo>
                      <a:pt x="609" y="1143"/>
                    </a:lnTo>
                    <a:lnTo>
                      <a:pt x="607" y="1146"/>
                    </a:lnTo>
                    <a:lnTo>
                      <a:pt x="605" y="1150"/>
                    </a:lnTo>
                    <a:lnTo>
                      <a:pt x="605" y="1150"/>
                    </a:lnTo>
                    <a:lnTo>
                      <a:pt x="603" y="1151"/>
                    </a:lnTo>
                    <a:lnTo>
                      <a:pt x="601" y="1153"/>
                    </a:lnTo>
                    <a:lnTo>
                      <a:pt x="600" y="1156"/>
                    </a:lnTo>
                    <a:lnTo>
                      <a:pt x="600" y="1159"/>
                    </a:lnTo>
                    <a:lnTo>
                      <a:pt x="600" y="1159"/>
                    </a:lnTo>
                    <a:lnTo>
                      <a:pt x="600" y="1166"/>
                    </a:lnTo>
                    <a:lnTo>
                      <a:pt x="601" y="1175"/>
                    </a:lnTo>
                    <a:lnTo>
                      <a:pt x="601" y="1175"/>
                    </a:lnTo>
                    <a:lnTo>
                      <a:pt x="605" y="1182"/>
                    </a:lnTo>
                    <a:lnTo>
                      <a:pt x="611" y="1188"/>
                    </a:lnTo>
                    <a:lnTo>
                      <a:pt x="623" y="1199"/>
                    </a:lnTo>
                    <a:lnTo>
                      <a:pt x="623" y="1199"/>
                    </a:lnTo>
                    <a:lnTo>
                      <a:pt x="628" y="1205"/>
                    </a:lnTo>
                    <a:lnTo>
                      <a:pt x="633" y="1211"/>
                    </a:lnTo>
                    <a:lnTo>
                      <a:pt x="633" y="1211"/>
                    </a:lnTo>
                    <a:lnTo>
                      <a:pt x="634" y="1214"/>
                    </a:lnTo>
                    <a:lnTo>
                      <a:pt x="636" y="1218"/>
                    </a:lnTo>
                    <a:lnTo>
                      <a:pt x="636" y="1218"/>
                    </a:lnTo>
                    <a:lnTo>
                      <a:pt x="642" y="1224"/>
                    </a:lnTo>
                    <a:lnTo>
                      <a:pt x="648" y="1230"/>
                    </a:lnTo>
                    <a:lnTo>
                      <a:pt x="648" y="1230"/>
                    </a:lnTo>
                    <a:lnTo>
                      <a:pt x="650" y="1233"/>
                    </a:lnTo>
                    <a:lnTo>
                      <a:pt x="652" y="1238"/>
                    </a:lnTo>
                    <a:lnTo>
                      <a:pt x="652" y="1238"/>
                    </a:lnTo>
                    <a:lnTo>
                      <a:pt x="655" y="1247"/>
                    </a:lnTo>
                    <a:lnTo>
                      <a:pt x="659" y="1256"/>
                    </a:lnTo>
                    <a:lnTo>
                      <a:pt x="664" y="1274"/>
                    </a:lnTo>
                    <a:lnTo>
                      <a:pt x="664" y="1274"/>
                    </a:lnTo>
                    <a:lnTo>
                      <a:pt x="668" y="1286"/>
                    </a:lnTo>
                    <a:lnTo>
                      <a:pt x="676" y="1297"/>
                    </a:lnTo>
                    <a:lnTo>
                      <a:pt x="676" y="1297"/>
                    </a:lnTo>
                    <a:lnTo>
                      <a:pt x="678" y="1298"/>
                    </a:lnTo>
                    <a:lnTo>
                      <a:pt x="680" y="1299"/>
                    </a:lnTo>
                    <a:lnTo>
                      <a:pt x="680" y="1299"/>
                    </a:lnTo>
                    <a:lnTo>
                      <a:pt x="683" y="1300"/>
                    </a:lnTo>
                    <a:lnTo>
                      <a:pt x="684" y="1303"/>
                    </a:lnTo>
                    <a:lnTo>
                      <a:pt x="688" y="1306"/>
                    </a:lnTo>
                    <a:lnTo>
                      <a:pt x="688" y="1306"/>
                    </a:lnTo>
                    <a:lnTo>
                      <a:pt x="690" y="1310"/>
                    </a:lnTo>
                    <a:lnTo>
                      <a:pt x="692" y="1312"/>
                    </a:lnTo>
                    <a:lnTo>
                      <a:pt x="692" y="1312"/>
                    </a:lnTo>
                    <a:lnTo>
                      <a:pt x="696" y="1312"/>
                    </a:lnTo>
                    <a:lnTo>
                      <a:pt x="700" y="1314"/>
                    </a:lnTo>
                    <a:lnTo>
                      <a:pt x="700" y="1314"/>
                    </a:lnTo>
                    <a:lnTo>
                      <a:pt x="702" y="1315"/>
                    </a:lnTo>
                    <a:lnTo>
                      <a:pt x="703" y="1318"/>
                    </a:lnTo>
                    <a:lnTo>
                      <a:pt x="704" y="1321"/>
                    </a:lnTo>
                    <a:lnTo>
                      <a:pt x="707" y="1323"/>
                    </a:lnTo>
                    <a:lnTo>
                      <a:pt x="707" y="1323"/>
                    </a:lnTo>
                    <a:lnTo>
                      <a:pt x="709" y="1324"/>
                    </a:lnTo>
                    <a:lnTo>
                      <a:pt x="711" y="1326"/>
                    </a:lnTo>
                    <a:lnTo>
                      <a:pt x="715" y="1327"/>
                    </a:lnTo>
                    <a:lnTo>
                      <a:pt x="717" y="1329"/>
                    </a:lnTo>
                    <a:lnTo>
                      <a:pt x="717" y="1329"/>
                    </a:lnTo>
                    <a:lnTo>
                      <a:pt x="719" y="1332"/>
                    </a:lnTo>
                    <a:lnTo>
                      <a:pt x="721" y="1334"/>
                    </a:lnTo>
                    <a:lnTo>
                      <a:pt x="721" y="1334"/>
                    </a:lnTo>
                    <a:lnTo>
                      <a:pt x="726" y="1336"/>
                    </a:lnTo>
                    <a:lnTo>
                      <a:pt x="729" y="1336"/>
                    </a:lnTo>
                    <a:lnTo>
                      <a:pt x="734" y="1336"/>
                    </a:lnTo>
                    <a:lnTo>
                      <a:pt x="739" y="1338"/>
                    </a:lnTo>
                    <a:lnTo>
                      <a:pt x="739" y="1338"/>
                    </a:lnTo>
                    <a:lnTo>
                      <a:pt x="750" y="1341"/>
                    </a:lnTo>
                    <a:lnTo>
                      <a:pt x="750" y="1341"/>
                    </a:lnTo>
                    <a:lnTo>
                      <a:pt x="752" y="1341"/>
                    </a:lnTo>
                    <a:lnTo>
                      <a:pt x="756" y="1340"/>
                    </a:lnTo>
                    <a:lnTo>
                      <a:pt x="758" y="1340"/>
                    </a:lnTo>
                    <a:lnTo>
                      <a:pt x="761" y="1342"/>
                    </a:lnTo>
                    <a:lnTo>
                      <a:pt x="761" y="1342"/>
                    </a:lnTo>
                    <a:lnTo>
                      <a:pt x="763" y="1347"/>
                    </a:lnTo>
                    <a:lnTo>
                      <a:pt x="764" y="1350"/>
                    </a:lnTo>
                    <a:lnTo>
                      <a:pt x="765" y="1351"/>
                    </a:lnTo>
                    <a:lnTo>
                      <a:pt x="765" y="1351"/>
                    </a:lnTo>
                    <a:lnTo>
                      <a:pt x="774" y="1352"/>
                    </a:lnTo>
                    <a:lnTo>
                      <a:pt x="783" y="1353"/>
                    </a:lnTo>
                    <a:lnTo>
                      <a:pt x="783" y="1353"/>
                    </a:lnTo>
                    <a:lnTo>
                      <a:pt x="787" y="1353"/>
                    </a:lnTo>
                    <a:lnTo>
                      <a:pt x="790" y="1354"/>
                    </a:lnTo>
                    <a:lnTo>
                      <a:pt x="793" y="1357"/>
                    </a:lnTo>
                    <a:lnTo>
                      <a:pt x="795" y="1360"/>
                    </a:lnTo>
                    <a:lnTo>
                      <a:pt x="795" y="1360"/>
                    </a:lnTo>
                    <a:lnTo>
                      <a:pt x="799" y="1367"/>
                    </a:lnTo>
                    <a:lnTo>
                      <a:pt x="802" y="1375"/>
                    </a:lnTo>
                    <a:lnTo>
                      <a:pt x="802" y="1375"/>
                    </a:lnTo>
                    <a:lnTo>
                      <a:pt x="805" y="1376"/>
                    </a:lnTo>
                    <a:lnTo>
                      <a:pt x="806" y="1377"/>
                    </a:lnTo>
                    <a:lnTo>
                      <a:pt x="810" y="1377"/>
                    </a:lnTo>
                    <a:lnTo>
                      <a:pt x="810" y="1377"/>
                    </a:lnTo>
                    <a:lnTo>
                      <a:pt x="810" y="1371"/>
                    </a:lnTo>
                    <a:lnTo>
                      <a:pt x="810" y="1371"/>
                    </a:lnTo>
                    <a:lnTo>
                      <a:pt x="810" y="1367"/>
                    </a:lnTo>
                    <a:lnTo>
                      <a:pt x="808" y="1365"/>
                    </a:lnTo>
                    <a:lnTo>
                      <a:pt x="808" y="1365"/>
                    </a:lnTo>
                    <a:lnTo>
                      <a:pt x="806" y="1357"/>
                    </a:lnTo>
                    <a:lnTo>
                      <a:pt x="806" y="1348"/>
                    </a:lnTo>
                    <a:lnTo>
                      <a:pt x="806" y="1348"/>
                    </a:lnTo>
                    <a:lnTo>
                      <a:pt x="808" y="1352"/>
                    </a:lnTo>
                    <a:lnTo>
                      <a:pt x="810" y="1356"/>
                    </a:lnTo>
                    <a:lnTo>
                      <a:pt x="811" y="1363"/>
                    </a:lnTo>
                    <a:lnTo>
                      <a:pt x="811" y="1363"/>
                    </a:lnTo>
                    <a:lnTo>
                      <a:pt x="812" y="1365"/>
                    </a:lnTo>
                    <a:lnTo>
                      <a:pt x="813" y="1366"/>
                    </a:lnTo>
                    <a:lnTo>
                      <a:pt x="813" y="1366"/>
                    </a:lnTo>
                    <a:lnTo>
                      <a:pt x="817" y="1370"/>
                    </a:lnTo>
                    <a:lnTo>
                      <a:pt x="819" y="1375"/>
                    </a:lnTo>
                    <a:lnTo>
                      <a:pt x="819" y="1375"/>
                    </a:lnTo>
                    <a:lnTo>
                      <a:pt x="821" y="1379"/>
                    </a:lnTo>
                    <a:lnTo>
                      <a:pt x="824" y="1383"/>
                    </a:lnTo>
                    <a:lnTo>
                      <a:pt x="827" y="1385"/>
                    </a:lnTo>
                    <a:lnTo>
                      <a:pt x="831" y="1387"/>
                    </a:lnTo>
                    <a:lnTo>
                      <a:pt x="831" y="1387"/>
                    </a:lnTo>
                    <a:lnTo>
                      <a:pt x="832" y="1384"/>
                    </a:lnTo>
                    <a:lnTo>
                      <a:pt x="832" y="1384"/>
                    </a:lnTo>
                    <a:lnTo>
                      <a:pt x="831" y="1381"/>
                    </a:lnTo>
                    <a:lnTo>
                      <a:pt x="830" y="1378"/>
                    </a:lnTo>
                    <a:lnTo>
                      <a:pt x="829" y="1376"/>
                    </a:lnTo>
                    <a:lnTo>
                      <a:pt x="827" y="1372"/>
                    </a:lnTo>
                    <a:lnTo>
                      <a:pt x="827" y="1372"/>
                    </a:lnTo>
                    <a:lnTo>
                      <a:pt x="829" y="1371"/>
                    </a:lnTo>
                    <a:lnTo>
                      <a:pt x="831" y="1371"/>
                    </a:lnTo>
                    <a:lnTo>
                      <a:pt x="831" y="1371"/>
                    </a:lnTo>
                    <a:lnTo>
                      <a:pt x="836" y="1370"/>
                    </a:lnTo>
                    <a:lnTo>
                      <a:pt x="836" y="1370"/>
                    </a:lnTo>
                    <a:lnTo>
                      <a:pt x="838" y="1369"/>
                    </a:lnTo>
                    <a:lnTo>
                      <a:pt x="839" y="1367"/>
                    </a:lnTo>
                    <a:lnTo>
                      <a:pt x="843" y="1365"/>
                    </a:lnTo>
                    <a:lnTo>
                      <a:pt x="843" y="1365"/>
                    </a:lnTo>
                    <a:lnTo>
                      <a:pt x="845" y="1370"/>
                    </a:lnTo>
                    <a:lnTo>
                      <a:pt x="848" y="1373"/>
                    </a:lnTo>
                    <a:lnTo>
                      <a:pt x="848" y="1373"/>
                    </a:lnTo>
                    <a:lnTo>
                      <a:pt x="850" y="1376"/>
                    </a:lnTo>
                    <a:lnTo>
                      <a:pt x="853" y="1377"/>
                    </a:lnTo>
                    <a:lnTo>
                      <a:pt x="855" y="1378"/>
                    </a:lnTo>
                    <a:lnTo>
                      <a:pt x="857" y="1381"/>
                    </a:lnTo>
                    <a:lnTo>
                      <a:pt x="857" y="1381"/>
                    </a:lnTo>
                    <a:lnTo>
                      <a:pt x="862" y="1379"/>
                    </a:lnTo>
                    <a:lnTo>
                      <a:pt x="866" y="1378"/>
                    </a:lnTo>
                    <a:lnTo>
                      <a:pt x="867" y="1377"/>
                    </a:lnTo>
                    <a:lnTo>
                      <a:pt x="867" y="1377"/>
                    </a:lnTo>
                    <a:lnTo>
                      <a:pt x="866" y="1378"/>
                    </a:lnTo>
                    <a:lnTo>
                      <a:pt x="862" y="1379"/>
                    </a:lnTo>
                    <a:lnTo>
                      <a:pt x="857" y="1381"/>
                    </a:lnTo>
                    <a:lnTo>
                      <a:pt x="857" y="1381"/>
                    </a:lnTo>
                    <a:lnTo>
                      <a:pt x="857" y="1382"/>
                    </a:lnTo>
                    <a:lnTo>
                      <a:pt x="857" y="1382"/>
                    </a:lnTo>
                    <a:lnTo>
                      <a:pt x="856" y="1384"/>
                    </a:lnTo>
                    <a:lnTo>
                      <a:pt x="854" y="1387"/>
                    </a:lnTo>
                    <a:lnTo>
                      <a:pt x="854" y="1387"/>
                    </a:lnTo>
                    <a:lnTo>
                      <a:pt x="853" y="1389"/>
                    </a:lnTo>
                    <a:lnTo>
                      <a:pt x="851" y="1391"/>
                    </a:lnTo>
                    <a:lnTo>
                      <a:pt x="850" y="1394"/>
                    </a:lnTo>
                    <a:lnTo>
                      <a:pt x="849" y="1395"/>
                    </a:lnTo>
                    <a:lnTo>
                      <a:pt x="849" y="1395"/>
                    </a:lnTo>
                    <a:lnTo>
                      <a:pt x="847" y="1395"/>
                    </a:lnTo>
                    <a:lnTo>
                      <a:pt x="845" y="1395"/>
                    </a:lnTo>
                    <a:lnTo>
                      <a:pt x="845" y="1395"/>
                    </a:lnTo>
                    <a:lnTo>
                      <a:pt x="843" y="1397"/>
                    </a:lnTo>
                    <a:lnTo>
                      <a:pt x="841" y="1400"/>
                    </a:lnTo>
                    <a:lnTo>
                      <a:pt x="841" y="1400"/>
                    </a:lnTo>
                    <a:lnTo>
                      <a:pt x="837" y="1402"/>
                    </a:lnTo>
                    <a:lnTo>
                      <a:pt x="833" y="1402"/>
                    </a:lnTo>
                    <a:lnTo>
                      <a:pt x="825" y="1405"/>
                    </a:lnTo>
                    <a:lnTo>
                      <a:pt x="825" y="1405"/>
                    </a:lnTo>
                    <a:lnTo>
                      <a:pt x="823" y="1405"/>
                    </a:lnTo>
                    <a:lnTo>
                      <a:pt x="820" y="1407"/>
                    </a:lnTo>
                    <a:lnTo>
                      <a:pt x="819" y="1408"/>
                    </a:lnTo>
                    <a:lnTo>
                      <a:pt x="819" y="1411"/>
                    </a:lnTo>
                    <a:lnTo>
                      <a:pt x="819" y="1411"/>
                    </a:lnTo>
                    <a:lnTo>
                      <a:pt x="819" y="1415"/>
                    </a:lnTo>
                    <a:lnTo>
                      <a:pt x="820" y="1419"/>
                    </a:lnTo>
                    <a:lnTo>
                      <a:pt x="820" y="1419"/>
                    </a:lnTo>
                    <a:lnTo>
                      <a:pt x="821" y="1421"/>
                    </a:lnTo>
                    <a:lnTo>
                      <a:pt x="824" y="1421"/>
                    </a:lnTo>
                    <a:lnTo>
                      <a:pt x="829" y="1421"/>
                    </a:lnTo>
                    <a:lnTo>
                      <a:pt x="829" y="1424"/>
                    </a:lnTo>
                    <a:lnTo>
                      <a:pt x="829" y="1424"/>
                    </a:lnTo>
                    <a:lnTo>
                      <a:pt x="826" y="1425"/>
                    </a:lnTo>
                    <a:lnTo>
                      <a:pt x="825" y="1426"/>
                    </a:lnTo>
                    <a:lnTo>
                      <a:pt x="824" y="1427"/>
                    </a:lnTo>
                    <a:lnTo>
                      <a:pt x="824" y="1427"/>
                    </a:lnTo>
                    <a:lnTo>
                      <a:pt x="825" y="1432"/>
                    </a:lnTo>
                    <a:lnTo>
                      <a:pt x="825" y="1432"/>
                    </a:lnTo>
                    <a:lnTo>
                      <a:pt x="830" y="1432"/>
                    </a:lnTo>
                    <a:lnTo>
                      <a:pt x="830" y="1432"/>
                    </a:lnTo>
                    <a:lnTo>
                      <a:pt x="835" y="1431"/>
                    </a:lnTo>
                    <a:lnTo>
                      <a:pt x="835" y="1431"/>
                    </a:lnTo>
                    <a:lnTo>
                      <a:pt x="835" y="1438"/>
                    </a:lnTo>
                    <a:lnTo>
                      <a:pt x="835" y="1442"/>
                    </a:lnTo>
                    <a:lnTo>
                      <a:pt x="837" y="1445"/>
                    </a:lnTo>
                    <a:lnTo>
                      <a:pt x="837" y="1445"/>
                    </a:lnTo>
                    <a:lnTo>
                      <a:pt x="839" y="1448"/>
                    </a:lnTo>
                    <a:lnTo>
                      <a:pt x="841" y="1450"/>
                    </a:lnTo>
                    <a:lnTo>
                      <a:pt x="842" y="1451"/>
                    </a:lnTo>
                    <a:lnTo>
                      <a:pt x="842" y="1451"/>
                    </a:lnTo>
                    <a:lnTo>
                      <a:pt x="843" y="1457"/>
                    </a:lnTo>
                    <a:lnTo>
                      <a:pt x="844" y="1460"/>
                    </a:lnTo>
                    <a:lnTo>
                      <a:pt x="845" y="1462"/>
                    </a:lnTo>
                    <a:lnTo>
                      <a:pt x="845" y="1462"/>
                    </a:lnTo>
                    <a:lnTo>
                      <a:pt x="848" y="1463"/>
                    </a:lnTo>
                    <a:lnTo>
                      <a:pt x="851" y="1464"/>
                    </a:lnTo>
                    <a:lnTo>
                      <a:pt x="853" y="1466"/>
                    </a:lnTo>
                    <a:lnTo>
                      <a:pt x="854" y="1469"/>
                    </a:lnTo>
                    <a:lnTo>
                      <a:pt x="854" y="1469"/>
                    </a:lnTo>
                    <a:lnTo>
                      <a:pt x="854" y="1470"/>
                    </a:lnTo>
                    <a:lnTo>
                      <a:pt x="853" y="1473"/>
                    </a:lnTo>
                    <a:lnTo>
                      <a:pt x="853" y="1473"/>
                    </a:lnTo>
                    <a:lnTo>
                      <a:pt x="853" y="1475"/>
                    </a:lnTo>
                    <a:lnTo>
                      <a:pt x="854" y="1478"/>
                    </a:lnTo>
                    <a:lnTo>
                      <a:pt x="857" y="1481"/>
                    </a:lnTo>
                    <a:lnTo>
                      <a:pt x="861" y="1485"/>
                    </a:lnTo>
                    <a:lnTo>
                      <a:pt x="862" y="1487"/>
                    </a:lnTo>
                    <a:lnTo>
                      <a:pt x="862" y="1491"/>
                    </a:lnTo>
                    <a:lnTo>
                      <a:pt x="862" y="1491"/>
                    </a:lnTo>
                    <a:lnTo>
                      <a:pt x="861" y="1492"/>
                    </a:lnTo>
                    <a:lnTo>
                      <a:pt x="860" y="1493"/>
                    </a:lnTo>
                    <a:lnTo>
                      <a:pt x="854" y="1494"/>
                    </a:lnTo>
                    <a:lnTo>
                      <a:pt x="854" y="1494"/>
                    </a:lnTo>
                    <a:lnTo>
                      <a:pt x="851" y="1493"/>
                    </a:lnTo>
                    <a:lnTo>
                      <a:pt x="848" y="1493"/>
                    </a:lnTo>
                    <a:lnTo>
                      <a:pt x="848" y="1493"/>
                    </a:lnTo>
                    <a:lnTo>
                      <a:pt x="845" y="1493"/>
                    </a:lnTo>
                    <a:lnTo>
                      <a:pt x="843" y="1494"/>
                    </a:lnTo>
                    <a:lnTo>
                      <a:pt x="842" y="1495"/>
                    </a:lnTo>
                    <a:lnTo>
                      <a:pt x="842" y="1495"/>
                    </a:lnTo>
                    <a:lnTo>
                      <a:pt x="845" y="1499"/>
                    </a:lnTo>
                    <a:lnTo>
                      <a:pt x="847" y="1503"/>
                    </a:lnTo>
                    <a:lnTo>
                      <a:pt x="847" y="1512"/>
                    </a:lnTo>
                    <a:lnTo>
                      <a:pt x="847" y="1512"/>
                    </a:lnTo>
                    <a:lnTo>
                      <a:pt x="849" y="1521"/>
                    </a:lnTo>
                    <a:lnTo>
                      <a:pt x="850" y="1524"/>
                    </a:lnTo>
                    <a:lnTo>
                      <a:pt x="850" y="1529"/>
                    </a:lnTo>
                    <a:lnTo>
                      <a:pt x="850" y="1531"/>
                    </a:lnTo>
                    <a:lnTo>
                      <a:pt x="850" y="1531"/>
                    </a:lnTo>
                    <a:lnTo>
                      <a:pt x="837" y="1533"/>
                    </a:lnTo>
                    <a:lnTo>
                      <a:pt x="837" y="1533"/>
                    </a:lnTo>
                    <a:lnTo>
                      <a:pt x="832" y="1534"/>
                    </a:lnTo>
                    <a:lnTo>
                      <a:pt x="831" y="1535"/>
                    </a:lnTo>
                    <a:lnTo>
                      <a:pt x="831" y="1536"/>
                    </a:lnTo>
                    <a:lnTo>
                      <a:pt x="831" y="1536"/>
                    </a:lnTo>
                    <a:lnTo>
                      <a:pt x="832" y="1541"/>
                    </a:lnTo>
                    <a:lnTo>
                      <a:pt x="833" y="1545"/>
                    </a:lnTo>
                    <a:lnTo>
                      <a:pt x="836" y="1547"/>
                    </a:lnTo>
                    <a:lnTo>
                      <a:pt x="836" y="1552"/>
                    </a:lnTo>
                    <a:lnTo>
                      <a:pt x="836" y="1552"/>
                    </a:lnTo>
                    <a:lnTo>
                      <a:pt x="835" y="1557"/>
                    </a:lnTo>
                    <a:lnTo>
                      <a:pt x="854" y="1580"/>
                    </a:lnTo>
                    <a:lnTo>
                      <a:pt x="854" y="1580"/>
                    </a:lnTo>
                    <a:lnTo>
                      <a:pt x="853" y="1582"/>
                    </a:lnTo>
                    <a:lnTo>
                      <a:pt x="853" y="1582"/>
                    </a:lnTo>
                    <a:lnTo>
                      <a:pt x="850" y="1580"/>
                    </a:lnTo>
                    <a:lnTo>
                      <a:pt x="848" y="1579"/>
                    </a:lnTo>
                    <a:lnTo>
                      <a:pt x="844" y="1576"/>
                    </a:lnTo>
                    <a:lnTo>
                      <a:pt x="844" y="1576"/>
                    </a:lnTo>
                    <a:lnTo>
                      <a:pt x="841" y="1573"/>
                    </a:lnTo>
                    <a:lnTo>
                      <a:pt x="837" y="1571"/>
                    </a:lnTo>
                    <a:lnTo>
                      <a:pt x="837" y="1571"/>
                    </a:lnTo>
                    <a:lnTo>
                      <a:pt x="830" y="1566"/>
                    </a:lnTo>
                    <a:lnTo>
                      <a:pt x="826" y="1565"/>
                    </a:lnTo>
                    <a:lnTo>
                      <a:pt x="821" y="1564"/>
                    </a:lnTo>
                    <a:lnTo>
                      <a:pt x="821" y="1564"/>
                    </a:lnTo>
                    <a:lnTo>
                      <a:pt x="818" y="1564"/>
                    </a:lnTo>
                    <a:lnTo>
                      <a:pt x="816" y="1564"/>
                    </a:lnTo>
                    <a:lnTo>
                      <a:pt x="814" y="1565"/>
                    </a:lnTo>
                    <a:lnTo>
                      <a:pt x="814" y="1565"/>
                    </a:lnTo>
                    <a:lnTo>
                      <a:pt x="813" y="1568"/>
                    </a:lnTo>
                    <a:lnTo>
                      <a:pt x="813" y="1572"/>
                    </a:lnTo>
                    <a:lnTo>
                      <a:pt x="813" y="1572"/>
                    </a:lnTo>
                    <a:lnTo>
                      <a:pt x="812" y="1576"/>
                    </a:lnTo>
                    <a:lnTo>
                      <a:pt x="811" y="1579"/>
                    </a:lnTo>
                    <a:lnTo>
                      <a:pt x="811" y="1579"/>
                    </a:lnTo>
                    <a:lnTo>
                      <a:pt x="812" y="1582"/>
                    </a:lnTo>
                    <a:lnTo>
                      <a:pt x="812" y="1584"/>
                    </a:lnTo>
                    <a:lnTo>
                      <a:pt x="814" y="1589"/>
                    </a:lnTo>
                    <a:lnTo>
                      <a:pt x="814" y="1589"/>
                    </a:lnTo>
                    <a:lnTo>
                      <a:pt x="818" y="1597"/>
                    </a:lnTo>
                    <a:lnTo>
                      <a:pt x="820" y="1601"/>
                    </a:lnTo>
                    <a:lnTo>
                      <a:pt x="824" y="1603"/>
                    </a:lnTo>
                    <a:lnTo>
                      <a:pt x="824" y="1603"/>
                    </a:lnTo>
                    <a:lnTo>
                      <a:pt x="843" y="1614"/>
                    </a:lnTo>
                    <a:lnTo>
                      <a:pt x="843" y="1614"/>
                    </a:lnTo>
                    <a:lnTo>
                      <a:pt x="850" y="1615"/>
                    </a:lnTo>
                    <a:lnTo>
                      <a:pt x="853" y="1616"/>
                    </a:lnTo>
                    <a:lnTo>
                      <a:pt x="855" y="1619"/>
                    </a:lnTo>
                    <a:lnTo>
                      <a:pt x="855" y="1619"/>
                    </a:lnTo>
                    <a:lnTo>
                      <a:pt x="861" y="1625"/>
                    </a:lnTo>
                    <a:lnTo>
                      <a:pt x="866" y="1631"/>
                    </a:lnTo>
                    <a:lnTo>
                      <a:pt x="875" y="1643"/>
                    </a:lnTo>
                    <a:lnTo>
                      <a:pt x="875" y="1643"/>
                    </a:lnTo>
                    <a:lnTo>
                      <a:pt x="879" y="1647"/>
                    </a:lnTo>
                    <a:lnTo>
                      <a:pt x="885" y="1652"/>
                    </a:lnTo>
                    <a:lnTo>
                      <a:pt x="885" y="1652"/>
                    </a:lnTo>
                    <a:lnTo>
                      <a:pt x="891" y="1655"/>
                    </a:lnTo>
                    <a:lnTo>
                      <a:pt x="894" y="1656"/>
                    </a:lnTo>
                    <a:lnTo>
                      <a:pt x="897" y="1658"/>
                    </a:lnTo>
                    <a:lnTo>
                      <a:pt x="897" y="1658"/>
                    </a:lnTo>
                    <a:lnTo>
                      <a:pt x="905" y="1668"/>
                    </a:lnTo>
                    <a:lnTo>
                      <a:pt x="905" y="1668"/>
                    </a:lnTo>
                    <a:lnTo>
                      <a:pt x="908" y="1674"/>
                    </a:lnTo>
                    <a:lnTo>
                      <a:pt x="910" y="1679"/>
                    </a:lnTo>
                    <a:lnTo>
                      <a:pt x="910" y="1679"/>
                    </a:lnTo>
                    <a:lnTo>
                      <a:pt x="922" y="1695"/>
                    </a:lnTo>
                    <a:lnTo>
                      <a:pt x="927" y="1702"/>
                    </a:lnTo>
                    <a:lnTo>
                      <a:pt x="932" y="1712"/>
                    </a:lnTo>
                    <a:lnTo>
                      <a:pt x="932" y="1712"/>
                    </a:lnTo>
                    <a:lnTo>
                      <a:pt x="934" y="1723"/>
                    </a:lnTo>
                    <a:lnTo>
                      <a:pt x="935" y="1734"/>
                    </a:lnTo>
                    <a:lnTo>
                      <a:pt x="935" y="1734"/>
                    </a:lnTo>
                    <a:lnTo>
                      <a:pt x="936" y="1742"/>
                    </a:lnTo>
                    <a:lnTo>
                      <a:pt x="937" y="1746"/>
                    </a:lnTo>
                    <a:lnTo>
                      <a:pt x="937" y="1749"/>
                    </a:lnTo>
                    <a:lnTo>
                      <a:pt x="937" y="1753"/>
                    </a:lnTo>
                    <a:lnTo>
                      <a:pt x="937" y="1753"/>
                    </a:lnTo>
                    <a:lnTo>
                      <a:pt x="957" y="1752"/>
                    </a:lnTo>
                    <a:lnTo>
                      <a:pt x="964" y="1749"/>
                    </a:lnTo>
                    <a:lnTo>
                      <a:pt x="973" y="1746"/>
                    </a:lnTo>
                    <a:lnTo>
                      <a:pt x="973" y="1746"/>
                    </a:lnTo>
                    <a:lnTo>
                      <a:pt x="975" y="1753"/>
                    </a:lnTo>
                    <a:lnTo>
                      <a:pt x="976" y="1756"/>
                    </a:lnTo>
                    <a:lnTo>
                      <a:pt x="978" y="1760"/>
                    </a:lnTo>
                    <a:lnTo>
                      <a:pt x="978" y="1760"/>
                    </a:lnTo>
                    <a:lnTo>
                      <a:pt x="982" y="1761"/>
                    </a:lnTo>
                    <a:lnTo>
                      <a:pt x="984" y="1762"/>
                    </a:lnTo>
                    <a:lnTo>
                      <a:pt x="990" y="1762"/>
                    </a:lnTo>
                    <a:lnTo>
                      <a:pt x="997" y="1762"/>
                    </a:lnTo>
                    <a:lnTo>
                      <a:pt x="1003" y="1763"/>
                    </a:lnTo>
                    <a:lnTo>
                      <a:pt x="1003" y="1763"/>
                    </a:lnTo>
                    <a:lnTo>
                      <a:pt x="1008" y="1766"/>
                    </a:lnTo>
                    <a:lnTo>
                      <a:pt x="1012" y="1769"/>
                    </a:lnTo>
                    <a:lnTo>
                      <a:pt x="1013" y="1774"/>
                    </a:lnTo>
                    <a:lnTo>
                      <a:pt x="1015" y="1779"/>
                    </a:lnTo>
                    <a:lnTo>
                      <a:pt x="1015" y="1779"/>
                    </a:lnTo>
                    <a:lnTo>
                      <a:pt x="1016" y="1781"/>
                    </a:lnTo>
                    <a:lnTo>
                      <a:pt x="1018" y="1784"/>
                    </a:lnTo>
                    <a:lnTo>
                      <a:pt x="1019" y="1786"/>
                    </a:lnTo>
                    <a:lnTo>
                      <a:pt x="1020" y="1789"/>
                    </a:lnTo>
                    <a:lnTo>
                      <a:pt x="1020" y="1789"/>
                    </a:lnTo>
                    <a:lnTo>
                      <a:pt x="1019" y="1792"/>
                    </a:lnTo>
                    <a:lnTo>
                      <a:pt x="1019" y="1795"/>
                    </a:lnTo>
                    <a:lnTo>
                      <a:pt x="1018" y="1797"/>
                    </a:lnTo>
                    <a:lnTo>
                      <a:pt x="1016" y="1801"/>
                    </a:lnTo>
                    <a:lnTo>
                      <a:pt x="1016" y="1801"/>
                    </a:lnTo>
                    <a:lnTo>
                      <a:pt x="1018" y="1807"/>
                    </a:lnTo>
                    <a:lnTo>
                      <a:pt x="1020" y="1813"/>
                    </a:lnTo>
                    <a:lnTo>
                      <a:pt x="1025" y="1817"/>
                    </a:lnTo>
                    <a:lnTo>
                      <a:pt x="1030" y="1822"/>
                    </a:lnTo>
                    <a:lnTo>
                      <a:pt x="1030" y="1822"/>
                    </a:lnTo>
                    <a:lnTo>
                      <a:pt x="1031" y="1815"/>
                    </a:lnTo>
                    <a:lnTo>
                      <a:pt x="1033" y="1813"/>
                    </a:lnTo>
                    <a:lnTo>
                      <a:pt x="1036" y="1813"/>
                    </a:lnTo>
                    <a:lnTo>
                      <a:pt x="1036" y="1813"/>
                    </a:lnTo>
                    <a:lnTo>
                      <a:pt x="1038" y="1813"/>
                    </a:lnTo>
                    <a:lnTo>
                      <a:pt x="1040" y="1814"/>
                    </a:lnTo>
                    <a:lnTo>
                      <a:pt x="1044" y="1817"/>
                    </a:lnTo>
                    <a:lnTo>
                      <a:pt x="1052" y="1826"/>
                    </a:lnTo>
                    <a:lnTo>
                      <a:pt x="1052" y="1826"/>
                    </a:lnTo>
                    <a:lnTo>
                      <a:pt x="1059" y="1833"/>
                    </a:lnTo>
                    <a:lnTo>
                      <a:pt x="1067" y="1838"/>
                    </a:lnTo>
                    <a:lnTo>
                      <a:pt x="1075" y="1841"/>
                    </a:lnTo>
                    <a:lnTo>
                      <a:pt x="1085" y="1842"/>
                    </a:lnTo>
                    <a:lnTo>
                      <a:pt x="1085" y="1842"/>
                    </a:lnTo>
                    <a:lnTo>
                      <a:pt x="1089" y="1841"/>
                    </a:lnTo>
                    <a:lnTo>
                      <a:pt x="1093" y="1839"/>
                    </a:lnTo>
                    <a:lnTo>
                      <a:pt x="1097" y="1836"/>
                    </a:lnTo>
                    <a:lnTo>
                      <a:pt x="1101" y="1834"/>
                    </a:lnTo>
                    <a:lnTo>
                      <a:pt x="1108" y="1839"/>
                    </a:lnTo>
                    <a:lnTo>
                      <a:pt x="1108" y="1839"/>
                    </a:lnTo>
                    <a:lnTo>
                      <a:pt x="1110" y="1836"/>
                    </a:lnTo>
                    <a:lnTo>
                      <a:pt x="1110" y="1834"/>
                    </a:lnTo>
                    <a:lnTo>
                      <a:pt x="1111" y="1830"/>
                    </a:lnTo>
                    <a:lnTo>
                      <a:pt x="1112" y="1828"/>
                    </a:lnTo>
                    <a:lnTo>
                      <a:pt x="1112" y="1828"/>
                    </a:lnTo>
                    <a:lnTo>
                      <a:pt x="1114" y="1826"/>
                    </a:lnTo>
                    <a:lnTo>
                      <a:pt x="1118" y="1823"/>
                    </a:lnTo>
                    <a:lnTo>
                      <a:pt x="1122" y="1822"/>
                    </a:lnTo>
                    <a:lnTo>
                      <a:pt x="1123" y="1820"/>
                    </a:lnTo>
                    <a:lnTo>
                      <a:pt x="1123" y="1819"/>
                    </a:lnTo>
                    <a:lnTo>
                      <a:pt x="1123" y="1819"/>
                    </a:lnTo>
                    <a:lnTo>
                      <a:pt x="1122" y="1815"/>
                    </a:lnTo>
                    <a:lnTo>
                      <a:pt x="1120" y="1811"/>
                    </a:lnTo>
                    <a:lnTo>
                      <a:pt x="1120" y="1811"/>
                    </a:lnTo>
                    <a:lnTo>
                      <a:pt x="1122" y="1808"/>
                    </a:lnTo>
                    <a:lnTo>
                      <a:pt x="1123" y="1804"/>
                    </a:lnTo>
                    <a:lnTo>
                      <a:pt x="1125" y="1802"/>
                    </a:lnTo>
                    <a:lnTo>
                      <a:pt x="1128" y="1799"/>
                    </a:lnTo>
                    <a:lnTo>
                      <a:pt x="1136" y="1797"/>
                    </a:lnTo>
                    <a:lnTo>
                      <a:pt x="1143" y="1796"/>
                    </a:lnTo>
                    <a:lnTo>
                      <a:pt x="1143" y="1796"/>
                    </a:lnTo>
                    <a:lnTo>
                      <a:pt x="1149" y="1797"/>
                    </a:lnTo>
                    <a:lnTo>
                      <a:pt x="1155" y="1798"/>
                    </a:lnTo>
                    <a:lnTo>
                      <a:pt x="1155" y="1798"/>
                    </a:lnTo>
                    <a:lnTo>
                      <a:pt x="1159" y="1797"/>
                    </a:lnTo>
                    <a:lnTo>
                      <a:pt x="1161" y="1796"/>
                    </a:lnTo>
                    <a:lnTo>
                      <a:pt x="1165" y="1792"/>
                    </a:lnTo>
                    <a:lnTo>
                      <a:pt x="1169" y="1786"/>
                    </a:lnTo>
                    <a:lnTo>
                      <a:pt x="1174" y="1780"/>
                    </a:lnTo>
                    <a:lnTo>
                      <a:pt x="1174" y="1780"/>
                    </a:lnTo>
                    <a:lnTo>
                      <a:pt x="1179" y="1777"/>
                    </a:lnTo>
                    <a:lnTo>
                      <a:pt x="1185" y="1773"/>
                    </a:lnTo>
                    <a:lnTo>
                      <a:pt x="1190" y="1769"/>
                    </a:lnTo>
                    <a:lnTo>
                      <a:pt x="1191" y="1767"/>
                    </a:lnTo>
                    <a:lnTo>
                      <a:pt x="1191" y="1763"/>
                    </a:lnTo>
                    <a:lnTo>
                      <a:pt x="1191" y="1763"/>
                    </a:lnTo>
                    <a:lnTo>
                      <a:pt x="1191" y="1760"/>
                    </a:lnTo>
                    <a:lnTo>
                      <a:pt x="1190" y="1756"/>
                    </a:lnTo>
                    <a:lnTo>
                      <a:pt x="1189" y="1753"/>
                    </a:lnTo>
                    <a:lnTo>
                      <a:pt x="1187" y="1749"/>
                    </a:lnTo>
                    <a:lnTo>
                      <a:pt x="1187" y="1749"/>
                    </a:lnTo>
                    <a:lnTo>
                      <a:pt x="1189" y="1744"/>
                    </a:lnTo>
                    <a:lnTo>
                      <a:pt x="1189" y="1741"/>
                    </a:lnTo>
                    <a:lnTo>
                      <a:pt x="1192" y="1735"/>
                    </a:lnTo>
                    <a:lnTo>
                      <a:pt x="1197" y="1728"/>
                    </a:lnTo>
                    <a:lnTo>
                      <a:pt x="1202" y="1722"/>
                    </a:lnTo>
                    <a:lnTo>
                      <a:pt x="1202" y="1722"/>
                    </a:lnTo>
                    <a:lnTo>
                      <a:pt x="1204" y="1717"/>
                    </a:lnTo>
                    <a:lnTo>
                      <a:pt x="1207" y="1716"/>
                    </a:lnTo>
                    <a:lnTo>
                      <a:pt x="1209" y="1714"/>
                    </a:lnTo>
                    <a:lnTo>
                      <a:pt x="1209" y="1714"/>
                    </a:lnTo>
                    <a:lnTo>
                      <a:pt x="1211" y="1713"/>
                    </a:lnTo>
                    <a:lnTo>
                      <a:pt x="1214" y="1712"/>
                    </a:lnTo>
                    <a:lnTo>
                      <a:pt x="1217" y="1707"/>
                    </a:lnTo>
                    <a:lnTo>
                      <a:pt x="1221" y="1702"/>
                    </a:lnTo>
                    <a:lnTo>
                      <a:pt x="1223" y="1700"/>
                    </a:lnTo>
                    <a:lnTo>
                      <a:pt x="1226" y="1700"/>
                    </a:lnTo>
                    <a:lnTo>
                      <a:pt x="1226" y="1700"/>
                    </a:lnTo>
                    <a:lnTo>
                      <a:pt x="1229" y="1701"/>
                    </a:lnTo>
                    <a:lnTo>
                      <a:pt x="1233" y="1701"/>
                    </a:lnTo>
                    <a:lnTo>
                      <a:pt x="1233" y="1701"/>
                    </a:lnTo>
                    <a:lnTo>
                      <a:pt x="1235" y="1701"/>
                    </a:lnTo>
                    <a:lnTo>
                      <a:pt x="1238" y="1700"/>
                    </a:lnTo>
                    <a:lnTo>
                      <a:pt x="1239" y="1695"/>
                    </a:lnTo>
                    <a:lnTo>
                      <a:pt x="1241" y="1691"/>
                    </a:lnTo>
                    <a:lnTo>
                      <a:pt x="1242" y="1688"/>
                    </a:lnTo>
                    <a:lnTo>
                      <a:pt x="1245" y="1686"/>
                    </a:lnTo>
                    <a:lnTo>
                      <a:pt x="1245" y="1686"/>
                    </a:lnTo>
                    <a:lnTo>
                      <a:pt x="1254" y="1681"/>
                    </a:lnTo>
                    <a:lnTo>
                      <a:pt x="1258" y="1677"/>
                    </a:lnTo>
                    <a:lnTo>
                      <a:pt x="1259" y="1675"/>
                    </a:lnTo>
                    <a:lnTo>
                      <a:pt x="1259" y="1673"/>
                    </a:lnTo>
                    <a:lnTo>
                      <a:pt x="1259" y="1658"/>
                    </a:lnTo>
                    <a:lnTo>
                      <a:pt x="1259" y="1658"/>
                    </a:lnTo>
                    <a:lnTo>
                      <a:pt x="1259" y="1656"/>
                    </a:lnTo>
                    <a:lnTo>
                      <a:pt x="1258" y="1653"/>
                    </a:lnTo>
                    <a:lnTo>
                      <a:pt x="1258" y="1653"/>
                    </a:lnTo>
                    <a:lnTo>
                      <a:pt x="1259" y="1651"/>
                    </a:lnTo>
                    <a:lnTo>
                      <a:pt x="1262" y="1650"/>
                    </a:lnTo>
                    <a:lnTo>
                      <a:pt x="1269" y="1647"/>
                    </a:lnTo>
                    <a:lnTo>
                      <a:pt x="1269" y="1647"/>
                    </a:lnTo>
                    <a:lnTo>
                      <a:pt x="1272" y="1645"/>
                    </a:lnTo>
                    <a:lnTo>
                      <a:pt x="1274" y="1641"/>
                    </a:lnTo>
                    <a:lnTo>
                      <a:pt x="1276" y="1638"/>
                    </a:lnTo>
                    <a:lnTo>
                      <a:pt x="1278" y="1634"/>
                    </a:lnTo>
                    <a:lnTo>
                      <a:pt x="1278" y="1634"/>
                    </a:lnTo>
                    <a:lnTo>
                      <a:pt x="1282" y="1631"/>
                    </a:lnTo>
                    <a:lnTo>
                      <a:pt x="1285" y="1629"/>
                    </a:lnTo>
                    <a:lnTo>
                      <a:pt x="1289" y="1627"/>
                    </a:lnTo>
                    <a:lnTo>
                      <a:pt x="1294" y="1624"/>
                    </a:lnTo>
                    <a:lnTo>
                      <a:pt x="1294" y="1624"/>
                    </a:lnTo>
                    <a:lnTo>
                      <a:pt x="1296" y="1619"/>
                    </a:lnTo>
                    <a:lnTo>
                      <a:pt x="1300" y="1616"/>
                    </a:lnTo>
                    <a:lnTo>
                      <a:pt x="1303" y="1613"/>
                    </a:lnTo>
                    <a:lnTo>
                      <a:pt x="1307" y="1608"/>
                    </a:lnTo>
                    <a:lnTo>
                      <a:pt x="1307" y="1608"/>
                    </a:lnTo>
                    <a:lnTo>
                      <a:pt x="1309" y="1603"/>
                    </a:lnTo>
                    <a:lnTo>
                      <a:pt x="1312" y="1597"/>
                    </a:lnTo>
                    <a:lnTo>
                      <a:pt x="1312" y="1597"/>
                    </a:lnTo>
                    <a:lnTo>
                      <a:pt x="1313" y="1591"/>
                    </a:lnTo>
                    <a:lnTo>
                      <a:pt x="1314" y="1589"/>
                    </a:lnTo>
                    <a:lnTo>
                      <a:pt x="1317" y="1588"/>
                    </a:lnTo>
                    <a:lnTo>
                      <a:pt x="1317" y="1588"/>
                    </a:lnTo>
                    <a:lnTo>
                      <a:pt x="1324" y="1589"/>
                    </a:lnTo>
                    <a:lnTo>
                      <a:pt x="1330" y="1591"/>
                    </a:lnTo>
                    <a:lnTo>
                      <a:pt x="1330" y="1591"/>
                    </a:lnTo>
                    <a:lnTo>
                      <a:pt x="1331" y="1589"/>
                    </a:lnTo>
                    <a:lnTo>
                      <a:pt x="1331" y="1586"/>
                    </a:lnTo>
                    <a:lnTo>
                      <a:pt x="1332" y="1582"/>
                    </a:lnTo>
                    <a:lnTo>
                      <a:pt x="1332" y="1582"/>
                    </a:lnTo>
                    <a:lnTo>
                      <a:pt x="1336" y="1576"/>
                    </a:lnTo>
                    <a:lnTo>
                      <a:pt x="1339" y="1571"/>
                    </a:lnTo>
                    <a:lnTo>
                      <a:pt x="1342" y="1566"/>
                    </a:lnTo>
                    <a:lnTo>
                      <a:pt x="1343" y="1559"/>
                    </a:lnTo>
                    <a:lnTo>
                      <a:pt x="1343" y="1559"/>
                    </a:lnTo>
                    <a:lnTo>
                      <a:pt x="1342" y="1553"/>
                    </a:lnTo>
                    <a:lnTo>
                      <a:pt x="1340" y="1547"/>
                    </a:lnTo>
                    <a:lnTo>
                      <a:pt x="1340" y="1547"/>
                    </a:lnTo>
                    <a:lnTo>
                      <a:pt x="1340" y="1540"/>
                    </a:lnTo>
                    <a:lnTo>
                      <a:pt x="1363" y="1540"/>
                    </a:lnTo>
                    <a:lnTo>
                      <a:pt x="1363" y="1540"/>
                    </a:lnTo>
                    <a:lnTo>
                      <a:pt x="1366" y="1540"/>
                    </a:lnTo>
                    <a:lnTo>
                      <a:pt x="1368" y="1539"/>
                    </a:lnTo>
                    <a:lnTo>
                      <a:pt x="1370" y="1535"/>
                    </a:lnTo>
                    <a:lnTo>
                      <a:pt x="1372" y="1529"/>
                    </a:lnTo>
                    <a:lnTo>
                      <a:pt x="1373" y="1524"/>
                    </a:lnTo>
                    <a:lnTo>
                      <a:pt x="1373" y="1524"/>
                    </a:lnTo>
                    <a:lnTo>
                      <a:pt x="1372" y="1518"/>
                    </a:lnTo>
                    <a:lnTo>
                      <a:pt x="1369" y="1513"/>
                    </a:lnTo>
                    <a:lnTo>
                      <a:pt x="1367" y="1509"/>
                    </a:lnTo>
                    <a:lnTo>
                      <a:pt x="1362" y="1505"/>
                    </a:lnTo>
                    <a:lnTo>
                      <a:pt x="1354" y="1498"/>
                    </a:lnTo>
                    <a:lnTo>
                      <a:pt x="1349" y="1494"/>
                    </a:lnTo>
                    <a:lnTo>
                      <a:pt x="1345" y="1490"/>
                    </a:lnTo>
                    <a:lnTo>
                      <a:pt x="1345" y="1470"/>
                    </a:lnTo>
                    <a:lnTo>
                      <a:pt x="1345" y="1470"/>
                    </a:lnTo>
                    <a:lnTo>
                      <a:pt x="1345" y="1467"/>
                    </a:lnTo>
                    <a:lnTo>
                      <a:pt x="1346" y="1463"/>
                    </a:lnTo>
                    <a:lnTo>
                      <a:pt x="1348" y="1461"/>
                    </a:lnTo>
                    <a:lnTo>
                      <a:pt x="1348" y="1456"/>
                    </a:lnTo>
                    <a:lnTo>
                      <a:pt x="1348" y="1456"/>
                    </a:lnTo>
                    <a:lnTo>
                      <a:pt x="1348" y="1449"/>
                    </a:lnTo>
                    <a:lnTo>
                      <a:pt x="1348" y="1446"/>
                    </a:lnTo>
                    <a:lnTo>
                      <a:pt x="1346" y="1443"/>
                    </a:lnTo>
                    <a:lnTo>
                      <a:pt x="1346" y="1443"/>
                    </a:lnTo>
                    <a:lnTo>
                      <a:pt x="1345" y="1440"/>
                    </a:lnTo>
                    <a:lnTo>
                      <a:pt x="1343" y="1439"/>
                    </a:lnTo>
                    <a:lnTo>
                      <a:pt x="1342" y="1438"/>
                    </a:lnTo>
                    <a:lnTo>
                      <a:pt x="1340" y="1436"/>
                    </a:lnTo>
                    <a:lnTo>
                      <a:pt x="1340" y="1436"/>
                    </a:lnTo>
                    <a:lnTo>
                      <a:pt x="1342" y="1433"/>
                    </a:lnTo>
                    <a:lnTo>
                      <a:pt x="1343" y="1432"/>
                    </a:lnTo>
                    <a:lnTo>
                      <a:pt x="1349" y="1428"/>
                    </a:lnTo>
                    <a:lnTo>
                      <a:pt x="1349" y="1428"/>
                    </a:lnTo>
                    <a:lnTo>
                      <a:pt x="1356" y="1424"/>
                    </a:lnTo>
                    <a:lnTo>
                      <a:pt x="1362" y="1419"/>
                    </a:lnTo>
                    <a:lnTo>
                      <a:pt x="1362" y="1419"/>
                    </a:lnTo>
                    <a:lnTo>
                      <a:pt x="1367" y="1415"/>
                    </a:lnTo>
                    <a:lnTo>
                      <a:pt x="1370" y="1412"/>
                    </a:lnTo>
                    <a:lnTo>
                      <a:pt x="1374" y="1409"/>
                    </a:lnTo>
                    <a:lnTo>
                      <a:pt x="1376" y="1408"/>
                    </a:lnTo>
                    <a:lnTo>
                      <a:pt x="1380" y="1407"/>
                    </a:lnTo>
                    <a:lnTo>
                      <a:pt x="1380" y="1407"/>
                    </a:lnTo>
                    <a:lnTo>
                      <a:pt x="1381" y="1408"/>
                    </a:lnTo>
                    <a:lnTo>
                      <a:pt x="1384" y="1409"/>
                    </a:lnTo>
                    <a:lnTo>
                      <a:pt x="1384" y="1409"/>
                    </a:lnTo>
                    <a:lnTo>
                      <a:pt x="1388" y="1409"/>
                    </a:lnTo>
                    <a:lnTo>
                      <a:pt x="1392" y="1407"/>
                    </a:lnTo>
                    <a:lnTo>
                      <a:pt x="1395" y="1403"/>
                    </a:lnTo>
                    <a:lnTo>
                      <a:pt x="1398" y="1399"/>
                    </a:lnTo>
                    <a:lnTo>
                      <a:pt x="1398" y="1399"/>
                    </a:lnTo>
                    <a:lnTo>
                      <a:pt x="1400" y="1395"/>
                    </a:lnTo>
                    <a:lnTo>
                      <a:pt x="1401" y="1390"/>
                    </a:lnTo>
                    <a:lnTo>
                      <a:pt x="1403" y="1387"/>
                    </a:lnTo>
                    <a:lnTo>
                      <a:pt x="1406" y="1384"/>
                    </a:lnTo>
                    <a:lnTo>
                      <a:pt x="1406" y="1384"/>
                    </a:lnTo>
                    <a:lnTo>
                      <a:pt x="1412" y="1383"/>
                    </a:lnTo>
                    <a:lnTo>
                      <a:pt x="1417" y="1383"/>
                    </a:lnTo>
                    <a:lnTo>
                      <a:pt x="1422" y="1383"/>
                    </a:lnTo>
                    <a:lnTo>
                      <a:pt x="1427" y="1382"/>
                    </a:lnTo>
                    <a:lnTo>
                      <a:pt x="1427" y="1382"/>
                    </a:lnTo>
                    <a:lnTo>
                      <a:pt x="1429" y="1381"/>
                    </a:lnTo>
                    <a:lnTo>
                      <a:pt x="1430" y="1377"/>
                    </a:lnTo>
                    <a:lnTo>
                      <a:pt x="1431" y="1375"/>
                    </a:lnTo>
                    <a:lnTo>
                      <a:pt x="1434" y="1372"/>
                    </a:lnTo>
                    <a:lnTo>
                      <a:pt x="1434" y="1372"/>
                    </a:lnTo>
                    <a:lnTo>
                      <a:pt x="1437" y="1370"/>
                    </a:lnTo>
                    <a:lnTo>
                      <a:pt x="1442" y="1370"/>
                    </a:lnTo>
                    <a:lnTo>
                      <a:pt x="1442" y="1370"/>
                    </a:lnTo>
                    <a:lnTo>
                      <a:pt x="1446" y="1372"/>
                    </a:lnTo>
                    <a:lnTo>
                      <a:pt x="1451" y="1376"/>
                    </a:lnTo>
                    <a:lnTo>
                      <a:pt x="1454" y="1378"/>
                    </a:lnTo>
                    <a:lnTo>
                      <a:pt x="1460" y="1378"/>
                    </a:lnTo>
                    <a:lnTo>
                      <a:pt x="1460" y="1378"/>
                    </a:lnTo>
                    <a:lnTo>
                      <a:pt x="1466" y="1378"/>
                    </a:lnTo>
                    <a:lnTo>
                      <a:pt x="1471" y="1376"/>
                    </a:lnTo>
                    <a:lnTo>
                      <a:pt x="1482" y="1369"/>
                    </a:lnTo>
                    <a:lnTo>
                      <a:pt x="1482" y="1369"/>
                    </a:lnTo>
                    <a:lnTo>
                      <a:pt x="1486" y="1375"/>
                    </a:lnTo>
                    <a:lnTo>
                      <a:pt x="1492" y="1379"/>
                    </a:lnTo>
                    <a:lnTo>
                      <a:pt x="1498" y="1383"/>
                    </a:lnTo>
                    <a:lnTo>
                      <a:pt x="1506" y="1387"/>
                    </a:lnTo>
                    <a:lnTo>
                      <a:pt x="1506" y="1387"/>
                    </a:lnTo>
                    <a:lnTo>
                      <a:pt x="1507" y="1382"/>
                    </a:lnTo>
                    <a:lnTo>
                      <a:pt x="1509" y="1377"/>
                    </a:lnTo>
                    <a:lnTo>
                      <a:pt x="1516" y="1370"/>
                    </a:lnTo>
                    <a:lnTo>
                      <a:pt x="1516" y="1370"/>
                    </a:lnTo>
                    <a:lnTo>
                      <a:pt x="1519" y="1366"/>
                    </a:lnTo>
                    <a:lnTo>
                      <a:pt x="1520" y="1363"/>
                    </a:lnTo>
                    <a:lnTo>
                      <a:pt x="1522" y="1360"/>
                    </a:lnTo>
                    <a:lnTo>
                      <a:pt x="1523" y="1359"/>
                    </a:lnTo>
                    <a:lnTo>
                      <a:pt x="1526" y="1359"/>
                    </a:lnTo>
                    <a:lnTo>
                      <a:pt x="1526" y="1359"/>
                    </a:lnTo>
                    <a:lnTo>
                      <a:pt x="1528" y="1359"/>
                    </a:lnTo>
                    <a:lnTo>
                      <a:pt x="1529" y="1360"/>
                    </a:lnTo>
                    <a:lnTo>
                      <a:pt x="1533" y="1364"/>
                    </a:lnTo>
                    <a:lnTo>
                      <a:pt x="1535" y="1367"/>
                    </a:lnTo>
                    <a:lnTo>
                      <a:pt x="1538" y="1369"/>
                    </a:lnTo>
                    <a:lnTo>
                      <a:pt x="1539" y="1370"/>
                    </a:lnTo>
                    <a:lnTo>
                      <a:pt x="1539" y="1370"/>
                    </a:lnTo>
                    <a:lnTo>
                      <a:pt x="1541" y="1369"/>
                    </a:lnTo>
                    <a:lnTo>
                      <a:pt x="1543" y="1367"/>
                    </a:lnTo>
                    <a:lnTo>
                      <a:pt x="1545" y="1363"/>
                    </a:lnTo>
                    <a:lnTo>
                      <a:pt x="1547" y="1361"/>
                    </a:lnTo>
                    <a:lnTo>
                      <a:pt x="1547" y="1361"/>
                    </a:lnTo>
                    <a:lnTo>
                      <a:pt x="1551" y="1370"/>
                    </a:lnTo>
                    <a:lnTo>
                      <a:pt x="1553" y="1373"/>
                    </a:lnTo>
                    <a:lnTo>
                      <a:pt x="1555" y="1375"/>
                    </a:lnTo>
                    <a:lnTo>
                      <a:pt x="1557" y="1375"/>
                    </a:lnTo>
                    <a:lnTo>
                      <a:pt x="1557" y="1375"/>
                    </a:lnTo>
                    <a:lnTo>
                      <a:pt x="1559" y="1373"/>
                    </a:lnTo>
                    <a:lnTo>
                      <a:pt x="1562" y="1372"/>
                    </a:lnTo>
                    <a:lnTo>
                      <a:pt x="1563" y="1370"/>
                    </a:lnTo>
                    <a:lnTo>
                      <a:pt x="1565" y="1369"/>
                    </a:lnTo>
                    <a:lnTo>
                      <a:pt x="1565" y="1369"/>
                    </a:lnTo>
                    <a:lnTo>
                      <a:pt x="1568" y="1370"/>
                    </a:lnTo>
                    <a:lnTo>
                      <a:pt x="1570" y="1370"/>
                    </a:lnTo>
                    <a:lnTo>
                      <a:pt x="1572" y="1371"/>
                    </a:lnTo>
                    <a:lnTo>
                      <a:pt x="1575" y="1372"/>
                    </a:lnTo>
                    <a:lnTo>
                      <a:pt x="1575" y="1372"/>
                    </a:lnTo>
                    <a:lnTo>
                      <a:pt x="1581" y="1372"/>
                    </a:lnTo>
                    <a:lnTo>
                      <a:pt x="1581" y="1372"/>
                    </a:lnTo>
                    <a:lnTo>
                      <a:pt x="1581" y="1365"/>
                    </a:lnTo>
                    <a:lnTo>
                      <a:pt x="1581" y="1358"/>
                    </a:lnTo>
                    <a:lnTo>
                      <a:pt x="1581" y="1354"/>
                    </a:lnTo>
                    <a:lnTo>
                      <a:pt x="1582" y="1352"/>
                    </a:lnTo>
                    <a:lnTo>
                      <a:pt x="1584" y="1351"/>
                    </a:lnTo>
                    <a:lnTo>
                      <a:pt x="1587" y="1351"/>
                    </a:lnTo>
                    <a:lnTo>
                      <a:pt x="1587" y="1351"/>
                    </a:lnTo>
                    <a:lnTo>
                      <a:pt x="1590" y="1351"/>
                    </a:lnTo>
                    <a:lnTo>
                      <a:pt x="1593" y="1352"/>
                    </a:lnTo>
                    <a:lnTo>
                      <a:pt x="1596" y="1354"/>
                    </a:lnTo>
                    <a:lnTo>
                      <a:pt x="1601" y="1357"/>
                    </a:lnTo>
                    <a:lnTo>
                      <a:pt x="1604" y="1358"/>
                    </a:lnTo>
                    <a:lnTo>
                      <a:pt x="1606" y="1359"/>
                    </a:lnTo>
                    <a:lnTo>
                      <a:pt x="1606" y="1359"/>
                    </a:lnTo>
                    <a:lnTo>
                      <a:pt x="1612" y="1358"/>
                    </a:lnTo>
                    <a:lnTo>
                      <a:pt x="1618" y="1357"/>
                    </a:lnTo>
                    <a:lnTo>
                      <a:pt x="1623" y="1356"/>
                    </a:lnTo>
                    <a:lnTo>
                      <a:pt x="1629" y="1354"/>
                    </a:lnTo>
                    <a:lnTo>
                      <a:pt x="1629" y="1354"/>
                    </a:lnTo>
                    <a:lnTo>
                      <a:pt x="1635" y="1354"/>
                    </a:lnTo>
                    <a:lnTo>
                      <a:pt x="1639" y="1357"/>
                    </a:lnTo>
                    <a:lnTo>
                      <a:pt x="1648" y="1361"/>
                    </a:lnTo>
                    <a:lnTo>
                      <a:pt x="1656" y="1366"/>
                    </a:lnTo>
                    <a:lnTo>
                      <a:pt x="1661" y="1367"/>
                    </a:lnTo>
                    <a:lnTo>
                      <a:pt x="1666" y="1369"/>
                    </a:lnTo>
                    <a:lnTo>
                      <a:pt x="1687" y="1363"/>
                    </a:lnTo>
                    <a:lnTo>
                      <a:pt x="1687" y="1363"/>
                    </a:lnTo>
                    <a:lnTo>
                      <a:pt x="1702" y="1363"/>
                    </a:lnTo>
                    <a:lnTo>
                      <a:pt x="1702" y="1363"/>
                    </a:lnTo>
                    <a:lnTo>
                      <a:pt x="1715" y="1364"/>
                    </a:lnTo>
                    <a:lnTo>
                      <a:pt x="1715" y="1364"/>
                    </a:lnTo>
                    <a:lnTo>
                      <a:pt x="1718" y="1358"/>
                    </a:lnTo>
                    <a:lnTo>
                      <a:pt x="1721" y="1352"/>
                    </a:lnTo>
                    <a:lnTo>
                      <a:pt x="1723" y="1345"/>
                    </a:lnTo>
                    <a:lnTo>
                      <a:pt x="1727" y="1339"/>
                    </a:lnTo>
                    <a:lnTo>
                      <a:pt x="1727" y="1339"/>
                    </a:lnTo>
                    <a:lnTo>
                      <a:pt x="1732" y="1330"/>
                    </a:lnTo>
                    <a:lnTo>
                      <a:pt x="1735" y="1327"/>
                    </a:lnTo>
                    <a:lnTo>
                      <a:pt x="1739" y="1327"/>
                    </a:lnTo>
                    <a:lnTo>
                      <a:pt x="1739" y="1327"/>
                    </a:lnTo>
                    <a:lnTo>
                      <a:pt x="1745" y="1327"/>
                    </a:lnTo>
                    <a:lnTo>
                      <a:pt x="1752" y="1328"/>
                    </a:lnTo>
                    <a:lnTo>
                      <a:pt x="1752" y="1328"/>
                    </a:lnTo>
                    <a:lnTo>
                      <a:pt x="1755" y="1327"/>
                    </a:lnTo>
                    <a:lnTo>
                      <a:pt x="1758" y="1327"/>
                    </a:lnTo>
                    <a:lnTo>
                      <a:pt x="1760" y="1326"/>
                    </a:lnTo>
                    <a:lnTo>
                      <a:pt x="1764" y="1324"/>
                    </a:lnTo>
                    <a:lnTo>
                      <a:pt x="1764" y="1324"/>
                    </a:lnTo>
                    <a:lnTo>
                      <a:pt x="1769" y="1326"/>
                    </a:lnTo>
                    <a:lnTo>
                      <a:pt x="1773" y="1327"/>
                    </a:lnTo>
                    <a:lnTo>
                      <a:pt x="1773" y="1327"/>
                    </a:lnTo>
                    <a:lnTo>
                      <a:pt x="1778" y="1327"/>
                    </a:lnTo>
                    <a:lnTo>
                      <a:pt x="1782" y="1324"/>
                    </a:lnTo>
                    <a:lnTo>
                      <a:pt x="1789" y="1320"/>
                    </a:lnTo>
                    <a:lnTo>
                      <a:pt x="1789" y="1320"/>
                    </a:lnTo>
                    <a:lnTo>
                      <a:pt x="1796" y="1315"/>
                    </a:lnTo>
                    <a:lnTo>
                      <a:pt x="1798" y="1311"/>
                    </a:lnTo>
                    <a:lnTo>
                      <a:pt x="1800" y="1308"/>
                    </a:lnTo>
                    <a:lnTo>
                      <a:pt x="1800" y="1308"/>
                    </a:lnTo>
                    <a:lnTo>
                      <a:pt x="1800" y="1305"/>
                    </a:lnTo>
                    <a:lnTo>
                      <a:pt x="1798" y="1304"/>
                    </a:lnTo>
                    <a:lnTo>
                      <a:pt x="1795" y="1302"/>
                    </a:lnTo>
                    <a:lnTo>
                      <a:pt x="1791" y="1299"/>
                    </a:lnTo>
                    <a:lnTo>
                      <a:pt x="1790" y="1298"/>
                    </a:lnTo>
                    <a:lnTo>
                      <a:pt x="1789" y="1296"/>
                    </a:lnTo>
                    <a:lnTo>
                      <a:pt x="1789" y="1296"/>
                    </a:lnTo>
                    <a:lnTo>
                      <a:pt x="1790" y="1293"/>
                    </a:lnTo>
                    <a:lnTo>
                      <a:pt x="1791" y="1291"/>
                    </a:lnTo>
                    <a:lnTo>
                      <a:pt x="1793" y="1289"/>
                    </a:lnTo>
                    <a:lnTo>
                      <a:pt x="1794" y="1285"/>
                    </a:lnTo>
                    <a:lnTo>
                      <a:pt x="1790" y="1278"/>
                    </a:lnTo>
                    <a:lnTo>
                      <a:pt x="1790" y="1278"/>
                    </a:lnTo>
                    <a:lnTo>
                      <a:pt x="1794" y="1277"/>
                    </a:lnTo>
                    <a:lnTo>
                      <a:pt x="1797" y="1274"/>
                    </a:lnTo>
                    <a:lnTo>
                      <a:pt x="1800" y="1271"/>
                    </a:lnTo>
                    <a:lnTo>
                      <a:pt x="1801" y="1267"/>
                    </a:lnTo>
                    <a:lnTo>
                      <a:pt x="1801" y="1267"/>
                    </a:lnTo>
                    <a:lnTo>
                      <a:pt x="1802" y="1266"/>
                    </a:lnTo>
                    <a:lnTo>
                      <a:pt x="1803" y="1266"/>
                    </a:lnTo>
                    <a:lnTo>
                      <a:pt x="1803" y="1266"/>
                    </a:lnTo>
                    <a:lnTo>
                      <a:pt x="1804" y="1266"/>
                    </a:lnTo>
                    <a:lnTo>
                      <a:pt x="1806" y="1267"/>
                    </a:lnTo>
                    <a:lnTo>
                      <a:pt x="1806" y="1267"/>
                    </a:lnTo>
                    <a:lnTo>
                      <a:pt x="1810" y="1266"/>
                    </a:lnTo>
                    <a:lnTo>
                      <a:pt x="1813" y="1263"/>
                    </a:lnTo>
                    <a:lnTo>
                      <a:pt x="1818" y="1255"/>
                    </a:lnTo>
                    <a:lnTo>
                      <a:pt x="1818" y="1255"/>
                    </a:lnTo>
                    <a:lnTo>
                      <a:pt x="1822" y="1249"/>
                    </a:lnTo>
                    <a:lnTo>
                      <a:pt x="1828" y="1242"/>
                    </a:lnTo>
                    <a:lnTo>
                      <a:pt x="1828" y="1242"/>
                    </a:lnTo>
                    <a:lnTo>
                      <a:pt x="1834" y="1248"/>
                    </a:lnTo>
                    <a:lnTo>
                      <a:pt x="1837" y="1250"/>
                    </a:lnTo>
                    <a:lnTo>
                      <a:pt x="1840" y="1251"/>
                    </a:lnTo>
                    <a:lnTo>
                      <a:pt x="1840" y="1251"/>
                    </a:lnTo>
                    <a:lnTo>
                      <a:pt x="1843" y="1251"/>
                    </a:lnTo>
                    <a:lnTo>
                      <a:pt x="1845" y="1249"/>
                    </a:lnTo>
                    <a:lnTo>
                      <a:pt x="1848" y="1248"/>
                    </a:lnTo>
                    <a:lnTo>
                      <a:pt x="1850" y="1247"/>
                    </a:lnTo>
                    <a:lnTo>
                      <a:pt x="1858" y="1249"/>
                    </a:lnTo>
                    <a:lnTo>
                      <a:pt x="1858" y="1249"/>
                    </a:lnTo>
                    <a:lnTo>
                      <a:pt x="1859" y="1245"/>
                    </a:lnTo>
                    <a:lnTo>
                      <a:pt x="1861" y="1242"/>
                    </a:lnTo>
                    <a:lnTo>
                      <a:pt x="1861" y="1238"/>
                    </a:lnTo>
                    <a:lnTo>
                      <a:pt x="1863" y="1236"/>
                    </a:lnTo>
                    <a:lnTo>
                      <a:pt x="1863" y="1236"/>
                    </a:lnTo>
                    <a:lnTo>
                      <a:pt x="1865" y="1233"/>
                    </a:lnTo>
                    <a:lnTo>
                      <a:pt x="1868" y="1232"/>
                    </a:lnTo>
                    <a:lnTo>
                      <a:pt x="1871" y="1231"/>
                    </a:lnTo>
                    <a:lnTo>
                      <a:pt x="1875" y="1230"/>
                    </a:lnTo>
                    <a:lnTo>
                      <a:pt x="1875" y="1230"/>
                    </a:lnTo>
                    <a:lnTo>
                      <a:pt x="1881" y="1225"/>
                    </a:lnTo>
                    <a:lnTo>
                      <a:pt x="1885" y="1223"/>
                    </a:lnTo>
                    <a:lnTo>
                      <a:pt x="1888" y="1221"/>
                    </a:lnTo>
                    <a:lnTo>
                      <a:pt x="1888" y="1221"/>
                    </a:lnTo>
                    <a:lnTo>
                      <a:pt x="1893" y="1223"/>
                    </a:lnTo>
                    <a:lnTo>
                      <a:pt x="1897" y="1225"/>
                    </a:lnTo>
                    <a:lnTo>
                      <a:pt x="1900" y="1226"/>
                    </a:lnTo>
                    <a:lnTo>
                      <a:pt x="1905" y="1227"/>
                    </a:lnTo>
                    <a:lnTo>
                      <a:pt x="1905" y="1227"/>
                    </a:lnTo>
                    <a:lnTo>
                      <a:pt x="1907" y="1224"/>
                    </a:lnTo>
                    <a:lnTo>
                      <a:pt x="1910" y="1220"/>
                    </a:lnTo>
                    <a:lnTo>
                      <a:pt x="1911" y="1212"/>
                    </a:lnTo>
                    <a:lnTo>
                      <a:pt x="1912" y="1204"/>
                    </a:lnTo>
                    <a:lnTo>
                      <a:pt x="1912" y="1195"/>
                    </a:lnTo>
                    <a:lnTo>
                      <a:pt x="1912" y="1195"/>
                    </a:lnTo>
                    <a:lnTo>
                      <a:pt x="1912" y="1184"/>
                    </a:lnTo>
                    <a:lnTo>
                      <a:pt x="1912" y="1184"/>
                    </a:lnTo>
                    <a:lnTo>
                      <a:pt x="1912" y="1181"/>
                    </a:lnTo>
                    <a:lnTo>
                      <a:pt x="1913" y="1177"/>
                    </a:lnTo>
                    <a:lnTo>
                      <a:pt x="1914" y="1174"/>
                    </a:lnTo>
                    <a:lnTo>
                      <a:pt x="1916" y="1170"/>
                    </a:lnTo>
                    <a:lnTo>
                      <a:pt x="1916" y="1170"/>
                    </a:lnTo>
                    <a:lnTo>
                      <a:pt x="1916" y="1154"/>
                    </a:lnTo>
                    <a:lnTo>
                      <a:pt x="1916" y="1154"/>
                    </a:lnTo>
                    <a:lnTo>
                      <a:pt x="1914" y="1145"/>
                    </a:lnTo>
                    <a:lnTo>
                      <a:pt x="1913" y="1140"/>
                    </a:lnTo>
                    <a:lnTo>
                      <a:pt x="1912" y="1135"/>
                    </a:lnTo>
                    <a:lnTo>
                      <a:pt x="1912" y="1135"/>
                    </a:lnTo>
                    <a:lnTo>
                      <a:pt x="1910" y="1133"/>
                    </a:lnTo>
                    <a:lnTo>
                      <a:pt x="1907" y="1131"/>
                    </a:lnTo>
                    <a:lnTo>
                      <a:pt x="1905" y="1128"/>
                    </a:lnTo>
                    <a:lnTo>
                      <a:pt x="1904" y="1125"/>
                    </a:lnTo>
                    <a:lnTo>
                      <a:pt x="1904" y="1125"/>
                    </a:lnTo>
                    <a:lnTo>
                      <a:pt x="1904" y="1108"/>
                    </a:lnTo>
                    <a:lnTo>
                      <a:pt x="1904" y="1108"/>
                    </a:lnTo>
                    <a:lnTo>
                      <a:pt x="1904" y="1102"/>
                    </a:lnTo>
                    <a:lnTo>
                      <a:pt x="1903" y="1096"/>
                    </a:lnTo>
                    <a:lnTo>
                      <a:pt x="1899" y="1086"/>
                    </a:lnTo>
                    <a:lnTo>
                      <a:pt x="1895" y="1077"/>
                    </a:lnTo>
                    <a:lnTo>
                      <a:pt x="1893" y="1065"/>
                    </a:lnTo>
                    <a:lnTo>
                      <a:pt x="1893" y="1065"/>
                    </a:lnTo>
                    <a:lnTo>
                      <a:pt x="1891" y="1058"/>
                    </a:lnTo>
                    <a:lnTo>
                      <a:pt x="1888" y="1052"/>
                    </a:lnTo>
                    <a:lnTo>
                      <a:pt x="1885" y="1046"/>
                    </a:lnTo>
                    <a:lnTo>
                      <a:pt x="1879" y="1040"/>
                    </a:lnTo>
                    <a:lnTo>
                      <a:pt x="1879" y="1040"/>
                    </a:lnTo>
                    <a:lnTo>
                      <a:pt x="1873" y="1032"/>
                    </a:lnTo>
                    <a:lnTo>
                      <a:pt x="1870" y="1030"/>
                    </a:lnTo>
                    <a:lnTo>
                      <a:pt x="1869" y="1025"/>
                    </a:lnTo>
                    <a:lnTo>
                      <a:pt x="1869" y="1025"/>
                    </a:lnTo>
                    <a:lnTo>
                      <a:pt x="1869" y="1020"/>
                    </a:lnTo>
                    <a:lnTo>
                      <a:pt x="1870" y="1016"/>
                    </a:lnTo>
                    <a:lnTo>
                      <a:pt x="1874" y="1007"/>
                    </a:lnTo>
                    <a:lnTo>
                      <a:pt x="1876" y="999"/>
                    </a:lnTo>
                    <a:lnTo>
                      <a:pt x="1877" y="994"/>
                    </a:lnTo>
                    <a:lnTo>
                      <a:pt x="1879" y="989"/>
                    </a:lnTo>
                    <a:lnTo>
                      <a:pt x="1879" y="989"/>
                    </a:lnTo>
                    <a:lnTo>
                      <a:pt x="1877" y="977"/>
                    </a:lnTo>
                    <a:lnTo>
                      <a:pt x="1874" y="967"/>
                    </a:lnTo>
                    <a:lnTo>
                      <a:pt x="1869" y="957"/>
                    </a:lnTo>
                    <a:lnTo>
                      <a:pt x="1863" y="946"/>
                    </a:lnTo>
                    <a:lnTo>
                      <a:pt x="1863" y="946"/>
                    </a:lnTo>
                    <a:lnTo>
                      <a:pt x="1876" y="944"/>
                    </a:lnTo>
                    <a:lnTo>
                      <a:pt x="1881" y="940"/>
                    </a:lnTo>
                    <a:lnTo>
                      <a:pt x="1887" y="937"/>
                    </a:lnTo>
                    <a:lnTo>
                      <a:pt x="1887" y="937"/>
                    </a:lnTo>
                    <a:lnTo>
                      <a:pt x="1883" y="928"/>
                    </a:lnTo>
                    <a:lnTo>
                      <a:pt x="1881" y="924"/>
                    </a:lnTo>
                    <a:lnTo>
                      <a:pt x="1881" y="919"/>
                    </a:lnTo>
                    <a:lnTo>
                      <a:pt x="1881" y="919"/>
                    </a:lnTo>
                    <a:lnTo>
                      <a:pt x="1880" y="913"/>
                    </a:lnTo>
                    <a:lnTo>
                      <a:pt x="1877" y="907"/>
                    </a:lnTo>
                    <a:lnTo>
                      <a:pt x="1875" y="902"/>
                    </a:lnTo>
                    <a:lnTo>
                      <a:pt x="1871" y="896"/>
                    </a:lnTo>
                    <a:lnTo>
                      <a:pt x="1868" y="891"/>
                    </a:lnTo>
                    <a:lnTo>
                      <a:pt x="1864" y="886"/>
                    </a:lnTo>
                    <a:lnTo>
                      <a:pt x="1862" y="881"/>
                    </a:lnTo>
                    <a:lnTo>
                      <a:pt x="1862" y="875"/>
                    </a:lnTo>
                    <a:lnTo>
                      <a:pt x="1862" y="875"/>
                    </a:lnTo>
                    <a:lnTo>
                      <a:pt x="1862" y="872"/>
                    </a:lnTo>
                    <a:lnTo>
                      <a:pt x="1863" y="871"/>
                    </a:lnTo>
                    <a:lnTo>
                      <a:pt x="1867" y="870"/>
                    </a:lnTo>
                    <a:lnTo>
                      <a:pt x="1875" y="867"/>
                    </a:lnTo>
                    <a:lnTo>
                      <a:pt x="1875" y="867"/>
                    </a:lnTo>
                    <a:lnTo>
                      <a:pt x="1886" y="865"/>
                    </a:lnTo>
                    <a:lnTo>
                      <a:pt x="1897" y="859"/>
                    </a:lnTo>
                    <a:lnTo>
                      <a:pt x="1897" y="859"/>
                    </a:lnTo>
                    <a:lnTo>
                      <a:pt x="1901" y="855"/>
                    </a:lnTo>
                    <a:lnTo>
                      <a:pt x="1903" y="854"/>
                    </a:lnTo>
                    <a:lnTo>
                      <a:pt x="1904" y="851"/>
                    </a:lnTo>
                    <a:lnTo>
                      <a:pt x="1904" y="851"/>
                    </a:lnTo>
                    <a:lnTo>
                      <a:pt x="1903" y="848"/>
                    </a:lnTo>
                    <a:lnTo>
                      <a:pt x="1901" y="846"/>
                    </a:lnTo>
                    <a:lnTo>
                      <a:pt x="1899" y="841"/>
                    </a:lnTo>
                    <a:lnTo>
                      <a:pt x="1903" y="834"/>
                    </a:lnTo>
                    <a:lnTo>
                      <a:pt x="1903" y="834"/>
                    </a:lnTo>
                    <a:lnTo>
                      <a:pt x="1901" y="833"/>
                    </a:lnTo>
                    <a:lnTo>
                      <a:pt x="1899" y="830"/>
                    </a:lnTo>
                    <a:lnTo>
                      <a:pt x="1898" y="829"/>
                    </a:lnTo>
                    <a:lnTo>
                      <a:pt x="1897" y="827"/>
                    </a:lnTo>
                    <a:lnTo>
                      <a:pt x="1897" y="827"/>
                    </a:lnTo>
                    <a:lnTo>
                      <a:pt x="1898" y="823"/>
                    </a:lnTo>
                    <a:lnTo>
                      <a:pt x="1900" y="821"/>
                    </a:lnTo>
                    <a:lnTo>
                      <a:pt x="1903" y="818"/>
                    </a:lnTo>
                    <a:lnTo>
                      <a:pt x="1906" y="817"/>
                    </a:lnTo>
                    <a:lnTo>
                      <a:pt x="1913" y="814"/>
                    </a:lnTo>
                    <a:lnTo>
                      <a:pt x="1916" y="811"/>
                    </a:lnTo>
                    <a:lnTo>
                      <a:pt x="1919" y="809"/>
                    </a:lnTo>
                    <a:lnTo>
                      <a:pt x="1919" y="809"/>
                    </a:lnTo>
                    <a:lnTo>
                      <a:pt x="1923" y="803"/>
                    </a:lnTo>
                    <a:lnTo>
                      <a:pt x="1925" y="797"/>
                    </a:lnTo>
                    <a:lnTo>
                      <a:pt x="1926" y="791"/>
                    </a:lnTo>
                    <a:lnTo>
                      <a:pt x="1926" y="784"/>
                    </a:lnTo>
                    <a:lnTo>
                      <a:pt x="1926" y="784"/>
                    </a:lnTo>
                    <a:lnTo>
                      <a:pt x="1925" y="779"/>
                    </a:lnTo>
                    <a:lnTo>
                      <a:pt x="1924" y="776"/>
                    </a:lnTo>
                    <a:lnTo>
                      <a:pt x="1923" y="773"/>
                    </a:lnTo>
                    <a:lnTo>
                      <a:pt x="1922" y="769"/>
                    </a:lnTo>
                    <a:lnTo>
                      <a:pt x="1922" y="769"/>
                    </a:lnTo>
                    <a:close/>
                  </a:path>
                </a:pathLst>
              </a:custGeom>
              <a:grpFill/>
              <a:ln w="9525">
                <a:solidFill>
                  <a:srgbClr val="D9D9D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:a16="http://schemas.microsoft.com/office/drawing/2014/main" xmlns="" id="{7CE43F8C-63A1-4ECA-B704-DEE19FE830C5}"/>
                  </a:ext>
                </a:extLst>
              </p:cNvPr>
              <p:cNvSpPr>
                <a:spLocks/>
              </p:cNvSpPr>
              <p:nvPr/>
            </p:nvSpPr>
            <p:spPr bwMode="auto">
              <a:xfrm rot="60000">
                <a:off x="4747045" y="1053468"/>
                <a:ext cx="1831281" cy="3225259"/>
              </a:xfrm>
              <a:custGeom>
                <a:avLst/>
                <a:gdLst>
                  <a:gd name="T0" fmla="*/ 1259 w 1495"/>
                  <a:gd name="T1" fmla="*/ 355 h 2633"/>
                  <a:gd name="T2" fmla="*/ 1085 w 1495"/>
                  <a:gd name="T3" fmla="*/ 280 h 2633"/>
                  <a:gd name="T4" fmla="*/ 910 w 1495"/>
                  <a:gd name="T5" fmla="*/ 217 h 2633"/>
                  <a:gd name="T6" fmla="*/ 794 w 1495"/>
                  <a:gd name="T7" fmla="*/ 194 h 2633"/>
                  <a:gd name="T8" fmla="*/ 665 w 1495"/>
                  <a:gd name="T9" fmla="*/ 58 h 2633"/>
                  <a:gd name="T10" fmla="*/ 597 w 1495"/>
                  <a:gd name="T11" fmla="*/ 85 h 2633"/>
                  <a:gd name="T12" fmla="*/ 501 w 1495"/>
                  <a:gd name="T13" fmla="*/ 199 h 2633"/>
                  <a:gd name="T14" fmla="*/ 469 w 1495"/>
                  <a:gd name="T15" fmla="*/ 296 h 2633"/>
                  <a:gd name="T16" fmla="*/ 410 w 1495"/>
                  <a:gd name="T17" fmla="*/ 368 h 2633"/>
                  <a:gd name="T18" fmla="*/ 366 w 1495"/>
                  <a:gd name="T19" fmla="*/ 474 h 2633"/>
                  <a:gd name="T20" fmla="*/ 371 w 1495"/>
                  <a:gd name="T21" fmla="*/ 578 h 2633"/>
                  <a:gd name="T22" fmla="*/ 311 w 1495"/>
                  <a:gd name="T23" fmla="*/ 668 h 2633"/>
                  <a:gd name="T24" fmla="*/ 244 w 1495"/>
                  <a:gd name="T25" fmla="*/ 722 h 2633"/>
                  <a:gd name="T26" fmla="*/ 270 w 1495"/>
                  <a:gd name="T27" fmla="*/ 819 h 2633"/>
                  <a:gd name="T28" fmla="*/ 224 w 1495"/>
                  <a:gd name="T29" fmla="*/ 941 h 2633"/>
                  <a:gd name="T30" fmla="*/ 251 w 1495"/>
                  <a:gd name="T31" fmla="*/ 1159 h 2633"/>
                  <a:gd name="T32" fmla="*/ 194 w 1495"/>
                  <a:gd name="T33" fmla="*/ 1275 h 2633"/>
                  <a:gd name="T34" fmla="*/ 144 w 1495"/>
                  <a:gd name="T35" fmla="*/ 1336 h 2633"/>
                  <a:gd name="T36" fmla="*/ 95 w 1495"/>
                  <a:gd name="T37" fmla="*/ 1431 h 2633"/>
                  <a:gd name="T38" fmla="*/ 117 w 1495"/>
                  <a:gd name="T39" fmla="*/ 1593 h 2633"/>
                  <a:gd name="T40" fmla="*/ 114 w 1495"/>
                  <a:gd name="T41" fmla="*/ 1708 h 2633"/>
                  <a:gd name="T42" fmla="*/ 71 w 1495"/>
                  <a:gd name="T43" fmla="*/ 1796 h 2633"/>
                  <a:gd name="T44" fmla="*/ 13 w 1495"/>
                  <a:gd name="T45" fmla="*/ 1922 h 2633"/>
                  <a:gd name="T46" fmla="*/ 35 w 1495"/>
                  <a:gd name="T47" fmla="*/ 2063 h 2633"/>
                  <a:gd name="T48" fmla="*/ 141 w 1495"/>
                  <a:gd name="T49" fmla="*/ 1977 h 2633"/>
                  <a:gd name="T50" fmla="*/ 238 w 1495"/>
                  <a:gd name="T51" fmla="*/ 2051 h 2633"/>
                  <a:gd name="T52" fmla="*/ 317 w 1495"/>
                  <a:gd name="T53" fmla="*/ 1945 h 2633"/>
                  <a:gd name="T54" fmla="*/ 428 w 1495"/>
                  <a:gd name="T55" fmla="*/ 1977 h 2633"/>
                  <a:gd name="T56" fmla="*/ 512 w 1495"/>
                  <a:gd name="T57" fmla="*/ 2121 h 2633"/>
                  <a:gd name="T58" fmla="*/ 604 w 1495"/>
                  <a:gd name="T59" fmla="*/ 2160 h 2633"/>
                  <a:gd name="T60" fmla="*/ 700 w 1495"/>
                  <a:gd name="T61" fmla="*/ 2249 h 2633"/>
                  <a:gd name="T62" fmla="*/ 658 w 1495"/>
                  <a:gd name="T63" fmla="*/ 2393 h 2633"/>
                  <a:gd name="T64" fmla="*/ 636 w 1495"/>
                  <a:gd name="T65" fmla="*/ 2489 h 2633"/>
                  <a:gd name="T66" fmla="*/ 743 w 1495"/>
                  <a:gd name="T67" fmla="*/ 2519 h 2633"/>
                  <a:gd name="T68" fmla="*/ 776 w 1495"/>
                  <a:gd name="T69" fmla="*/ 2475 h 2633"/>
                  <a:gd name="T70" fmla="*/ 834 w 1495"/>
                  <a:gd name="T71" fmla="*/ 2476 h 2633"/>
                  <a:gd name="T72" fmla="*/ 783 w 1495"/>
                  <a:gd name="T73" fmla="*/ 2530 h 2633"/>
                  <a:gd name="T74" fmla="*/ 871 w 1495"/>
                  <a:gd name="T75" fmla="*/ 2544 h 2633"/>
                  <a:gd name="T76" fmla="*/ 933 w 1495"/>
                  <a:gd name="T77" fmla="*/ 2570 h 2633"/>
                  <a:gd name="T78" fmla="*/ 999 w 1495"/>
                  <a:gd name="T79" fmla="*/ 2627 h 2633"/>
                  <a:gd name="T80" fmla="*/ 1064 w 1495"/>
                  <a:gd name="T81" fmla="*/ 2622 h 2633"/>
                  <a:gd name="T82" fmla="*/ 1112 w 1495"/>
                  <a:gd name="T83" fmla="*/ 2603 h 2633"/>
                  <a:gd name="T84" fmla="*/ 1177 w 1495"/>
                  <a:gd name="T85" fmla="*/ 2578 h 2633"/>
                  <a:gd name="T86" fmla="*/ 1195 w 1495"/>
                  <a:gd name="T87" fmla="*/ 2531 h 2633"/>
                  <a:gd name="T88" fmla="*/ 1285 w 1495"/>
                  <a:gd name="T89" fmla="*/ 2445 h 2633"/>
                  <a:gd name="T90" fmla="*/ 1360 w 1495"/>
                  <a:gd name="T91" fmla="*/ 2378 h 2633"/>
                  <a:gd name="T92" fmla="*/ 1435 w 1495"/>
                  <a:gd name="T93" fmla="*/ 2336 h 2633"/>
                  <a:gd name="T94" fmla="*/ 1363 w 1495"/>
                  <a:gd name="T95" fmla="*/ 2197 h 2633"/>
                  <a:gd name="T96" fmla="*/ 1271 w 1495"/>
                  <a:gd name="T97" fmla="*/ 2021 h 2633"/>
                  <a:gd name="T98" fmla="*/ 1176 w 1495"/>
                  <a:gd name="T99" fmla="*/ 1854 h 2633"/>
                  <a:gd name="T100" fmla="*/ 1295 w 1495"/>
                  <a:gd name="T101" fmla="*/ 1717 h 2633"/>
                  <a:gd name="T102" fmla="*/ 1261 w 1495"/>
                  <a:gd name="T103" fmla="*/ 1540 h 2633"/>
                  <a:gd name="T104" fmla="*/ 1146 w 1495"/>
                  <a:gd name="T105" fmla="*/ 1369 h 2633"/>
                  <a:gd name="T106" fmla="*/ 1031 w 1495"/>
                  <a:gd name="T107" fmla="*/ 1473 h 2633"/>
                  <a:gd name="T108" fmla="*/ 1018 w 1495"/>
                  <a:gd name="T109" fmla="*/ 1378 h 2633"/>
                  <a:gd name="T110" fmla="*/ 1105 w 1495"/>
                  <a:gd name="T111" fmla="*/ 1206 h 2633"/>
                  <a:gd name="T112" fmla="*/ 1201 w 1495"/>
                  <a:gd name="T113" fmla="*/ 1077 h 2633"/>
                  <a:gd name="T114" fmla="*/ 1237 w 1495"/>
                  <a:gd name="T115" fmla="*/ 967 h 2633"/>
                  <a:gd name="T116" fmla="*/ 1357 w 1495"/>
                  <a:gd name="T117" fmla="*/ 954 h 2633"/>
                  <a:gd name="T118" fmla="*/ 1367 w 1495"/>
                  <a:gd name="T119" fmla="*/ 792 h 2633"/>
                  <a:gd name="T120" fmla="*/ 1393 w 1495"/>
                  <a:gd name="T121" fmla="*/ 594 h 2633"/>
                  <a:gd name="T122" fmla="*/ 1444 w 1495"/>
                  <a:gd name="T123" fmla="*/ 481 h 2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495" h="2633">
                    <a:moveTo>
                      <a:pt x="1495" y="420"/>
                    </a:moveTo>
                    <a:lnTo>
                      <a:pt x="1495" y="420"/>
                    </a:lnTo>
                    <a:lnTo>
                      <a:pt x="1494" y="416"/>
                    </a:lnTo>
                    <a:lnTo>
                      <a:pt x="1491" y="412"/>
                    </a:lnTo>
                    <a:lnTo>
                      <a:pt x="1491" y="412"/>
                    </a:lnTo>
                    <a:lnTo>
                      <a:pt x="1487" y="408"/>
                    </a:lnTo>
                    <a:lnTo>
                      <a:pt x="1482" y="406"/>
                    </a:lnTo>
                    <a:lnTo>
                      <a:pt x="1470" y="401"/>
                    </a:lnTo>
                    <a:lnTo>
                      <a:pt x="1470" y="401"/>
                    </a:lnTo>
                    <a:lnTo>
                      <a:pt x="1453" y="393"/>
                    </a:lnTo>
                    <a:lnTo>
                      <a:pt x="1436" y="383"/>
                    </a:lnTo>
                    <a:lnTo>
                      <a:pt x="1436" y="383"/>
                    </a:lnTo>
                    <a:lnTo>
                      <a:pt x="1418" y="374"/>
                    </a:lnTo>
                    <a:lnTo>
                      <a:pt x="1402" y="367"/>
                    </a:lnTo>
                    <a:lnTo>
                      <a:pt x="1393" y="364"/>
                    </a:lnTo>
                    <a:lnTo>
                      <a:pt x="1384" y="363"/>
                    </a:lnTo>
                    <a:lnTo>
                      <a:pt x="1374" y="362"/>
                    </a:lnTo>
                    <a:lnTo>
                      <a:pt x="1365" y="362"/>
                    </a:lnTo>
                    <a:lnTo>
                      <a:pt x="1365" y="362"/>
                    </a:lnTo>
                    <a:lnTo>
                      <a:pt x="1347" y="363"/>
                    </a:lnTo>
                    <a:lnTo>
                      <a:pt x="1347" y="363"/>
                    </a:lnTo>
                    <a:lnTo>
                      <a:pt x="1341" y="363"/>
                    </a:lnTo>
                    <a:lnTo>
                      <a:pt x="1341" y="363"/>
                    </a:lnTo>
                    <a:lnTo>
                      <a:pt x="1331" y="362"/>
                    </a:lnTo>
                    <a:lnTo>
                      <a:pt x="1324" y="358"/>
                    </a:lnTo>
                    <a:lnTo>
                      <a:pt x="1317" y="355"/>
                    </a:lnTo>
                    <a:lnTo>
                      <a:pt x="1308" y="351"/>
                    </a:lnTo>
                    <a:lnTo>
                      <a:pt x="1308" y="351"/>
                    </a:lnTo>
                    <a:lnTo>
                      <a:pt x="1304" y="349"/>
                    </a:lnTo>
                    <a:lnTo>
                      <a:pt x="1300" y="345"/>
                    </a:lnTo>
                    <a:lnTo>
                      <a:pt x="1296" y="341"/>
                    </a:lnTo>
                    <a:lnTo>
                      <a:pt x="1295" y="340"/>
                    </a:lnTo>
                    <a:lnTo>
                      <a:pt x="1293" y="340"/>
                    </a:lnTo>
                    <a:lnTo>
                      <a:pt x="1293" y="340"/>
                    </a:lnTo>
                    <a:lnTo>
                      <a:pt x="1285" y="341"/>
                    </a:lnTo>
                    <a:lnTo>
                      <a:pt x="1276" y="343"/>
                    </a:lnTo>
                    <a:lnTo>
                      <a:pt x="1276" y="343"/>
                    </a:lnTo>
                    <a:lnTo>
                      <a:pt x="1273" y="345"/>
                    </a:lnTo>
                    <a:lnTo>
                      <a:pt x="1269" y="346"/>
                    </a:lnTo>
                    <a:lnTo>
                      <a:pt x="1264" y="351"/>
                    </a:lnTo>
                    <a:lnTo>
                      <a:pt x="1259" y="355"/>
                    </a:lnTo>
                    <a:lnTo>
                      <a:pt x="1256" y="356"/>
                    </a:lnTo>
                    <a:lnTo>
                      <a:pt x="1252" y="356"/>
                    </a:lnTo>
                    <a:lnTo>
                      <a:pt x="1252" y="356"/>
                    </a:lnTo>
                    <a:lnTo>
                      <a:pt x="1245" y="356"/>
                    </a:lnTo>
                    <a:lnTo>
                      <a:pt x="1238" y="353"/>
                    </a:lnTo>
                    <a:lnTo>
                      <a:pt x="1231" y="351"/>
                    </a:lnTo>
                    <a:lnTo>
                      <a:pt x="1224" y="350"/>
                    </a:lnTo>
                    <a:lnTo>
                      <a:pt x="1224" y="350"/>
                    </a:lnTo>
                    <a:lnTo>
                      <a:pt x="1220" y="351"/>
                    </a:lnTo>
                    <a:lnTo>
                      <a:pt x="1218" y="353"/>
                    </a:lnTo>
                    <a:lnTo>
                      <a:pt x="1215" y="356"/>
                    </a:lnTo>
                    <a:lnTo>
                      <a:pt x="1212" y="357"/>
                    </a:lnTo>
                    <a:lnTo>
                      <a:pt x="1212" y="357"/>
                    </a:lnTo>
                    <a:lnTo>
                      <a:pt x="1208" y="356"/>
                    </a:lnTo>
                    <a:lnTo>
                      <a:pt x="1204" y="353"/>
                    </a:lnTo>
                    <a:lnTo>
                      <a:pt x="1202" y="350"/>
                    </a:lnTo>
                    <a:lnTo>
                      <a:pt x="1200" y="345"/>
                    </a:lnTo>
                    <a:lnTo>
                      <a:pt x="1197" y="340"/>
                    </a:lnTo>
                    <a:lnTo>
                      <a:pt x="1194" y="337"/>
                    </a:lnTo>
                    <a:lnTo>
                      <a:pt x="1190" y="334"/>
                    </a:lnTo>
                    <a:lnTo>
                      <a:pt x="1186" y="333"/>
                    </a:lnTo>
                    <a:lnTo>
                      <a:pt x="1186" y="333"/>
                    </a:lnTo>
                    <a:lnTo>
                      <a:pt x="1160" y="333"/>
                    </a:lnTo>
                    <a:lnTo>
                      <a:pt x="1160" y="333"/>
                    </a:lnTo>
                    <a:lnTo>
                      <a:pt x="1160" y="343"/>
                    </a:lnTo>
                    <a:lnTo>
                      <a:pt x="1160" y="351"/>
                    </a:lnTo>
                    <a:lnTo>
                      <a:pt x="1148" y="351"/>
                    </a:lnTo>
                    <a:lnTo>
                      <a:pt x="1148" y="351"/>
                    </a:lnTo>
                    <a:lnTo>
                      <a:pt x="1146" y="351"/>
                    </a:lnTo>
                    <a:lnTo>
                      <a:pt x="1142" y="350"/>
                    </a:lnTo>
                    <a:lnTo>
                      <a:pt x="1139" y="346"/>
                    </a:lnTo>
                    <a:lnTo>
                      <a:pt x="1134" y="341"/>
                    </a:lnTo>
                    <a:lnTo>
                      <a:pt x="1129" y="337"/>
                    </a:lnTo>
                    <a:lnTo>
                      <a:pt x="1129" y="337"/>
                    </a:lnTo>
                    <a:lnTo>
                      <a:pt x="1118" y="328"/>
                    </a:lnTo>
                    <a:lnTo>
                      <a:pt x="1111" y="320"/>
                    </a:lnTo>
                    <a:lnTo>
                      <a:pt x="1105" y="310"/>
                    </a:lnTo>
                    <a:lnTo>
                      <a:pt x="1097" y="300"/>
                    </a:lnTo>
                    <a:lnTo>
                      <a:pt x="1097" y="300"/>
                    </a:lnTo>
                    <a:lnTo>
                      <a:pt x="1090" y="290"/>
                    </a:lnTo>
                    <a:lnTo>
                      <a:pt x="1085" y="280"/>
                    </a:lnTo>
                    <a:lnTo>
                      <a:pt x="1075" y="259"/>
                    </a:lnTo>
                    <a:lnTo>
                      <a:pt x="1075" y="259"/>
                    </a:lnTo>
                    <a:lnTo>
                      <a:pt x="1069" y="249"/>
                    </a:lnTo>
                    <a:lnTo>
                      <a:pt x="1067" y="244"/>
                    </a:lnTo>
                    <a:lnTo>
                      <a:pt x="1064" y="238"/>
                    </a:lnTo>
                    <a:lnTo>
                      <a:pt x="1048" y="238"/>
                    </a:lnTo>
                    <a:lnTo>
                      <a:pt x="1048" y="238"/>
                    </a:lnTo>
                    <a:lnTo>
                      <a:pt x="1039" y="238"/>
                    </a:lnTo>
                    <a:lnTo>
                      <a:pt x="1032" y="237"/>
                    </a:lnTo>
                    <a:lnTo>
                      <a:pt x="1025" y="235"/>
                    </a:lnTo>
                    <a:lnTo>
                      <a:pt x="1017" y="235"/>
                    </a:lnTo>
                    <a:lnTo>
                      <a:pt x="1017" y="235"/>
                    </a:lnTo>
                    <a:lnTo>
                      <a:pt x="1005" y="235"/>
                    </a:lnTo>
                    <a:lnTo>
                      <a:pt x="999" y="235"/>
                    </a:lnTo>
                    <a:lnTo>
                      <a:pt x="993" y="236"/>
                    </a:lnTo>
                    <a:lnTo>
                      <a:pt x="993" y="236"/>
                    </a:lnTo>
                    <a:lnTo>
                      <a:pt x="984" y="241"/>
                    </a:lnTo>
                    <a:lnTo>
                      <a:pt x="977" y="246"/>
                    </a:lnTo>
                    <a:lnTo>
                      <a:pt x="970" y="249"/>
                    </a:lnTo>
                    <a:lnTo>
                      <a:pt x="966" y="250"/>
                    </a:lnTo>
                    <a:lnTo>
                      <a:pt x="962" y="252"/>
                    </a:lnTo>
                    <a:lnTo>
                      <a:pt x="962" y="252"/>
                    </a:lnTo>
                    <a:lnTo>
                      <a:pt x="958" y="250"/>
                    </a:lnTo>
                    <a:lnTo>
                      <a:pt x="954" y="249"/>
                    </a:lnTo>
                    <a:lnTo>
                      <a:pt x="950" y="246"/>
                    </a:lnTo>
                    <a:lnTo>
                      <a:pt x="946" y="240"/>
                    </a:lnTo>
                    <a:lnTo>
                      <a:pt x="944" y="237"/>
                    </a:lnTo>
                    <a:lnTo>
                      <a:pt x="940" y="236"/>
                    </a:lnTo>
                    <a:lnTo>
                      <a:pt x="940" y="236"/>
                    </a:lnTo>
                    <a:lnTo>
                      <a:pt x="935" y="235"/>
                    </a:lnTo>
                    <a:lnTo>
                      <a:pt x="932" y="235"/>
                    </a:lnTo>
                    <a:lnTo>
                      <a:pt x="927" y="235"/>
                    </a:lnTo>
                    <a:lnTo>
                      <a:pt x="923" y="234"/>
                    </a:lnTo>
                    <a:lnTo>
                      <a:pt x="923" y="234"/>
                    </a:lnTo>
                    <a:lnTo>
                      <a:pt x="921" y="233"/>
                    </a:lnTo>
                    <a:lnTo>
                      <a:pt x="920" y="231"/>
                    </a:lnTo>
                    <a:lnTo>
                      <a:pt x="917" y="227"/>
                    </a:lnTo>
                    <a:lnTo>
                      <a:pt x="916" y="222"/>
                    </a:lnTo>
                    <a:lnTo>
                      <a:pt x="915" y="217"/>
                    </a:lnTo>
                    <a:lnTo>
                      <a:pt x="915" y="217"/>
                    </a:lnTo>
                    <a:lnTo>
                      <a:pt x="910" y="217"/>
                    </a:lnTo>
                    <a:lnTo>
                      <a:pt x="907" y="218"/>
                    </a:lnTo>
                    <a:lnTo>
                      <a:pt x="898" y="221"/>
                    </a:lnTo>
                    <a:lnTo>
                      <a:pt x="898" y="221"/>
                    </a:lnTo>
                    <a:lnTo>
                      <a:pt x="884" y="222"/>
                    </a:lnTo>
                    <a:lnTo>
                      <a:pt x="877" y="223"/>
                    </a:lnTo>
                    <a:lnTo>
                      <a:pt x="870" y="227"/>
                    </a:lnTo>
                    <a:lnTo>
                      <a:pt x="870" y="227"/>
                    </a:lnTo>
                    <a:lnTo>
                      <a:pt x="868" y="228"/>
                    </a:lnTo>
                    <a:lnTo>
                      <a:pt x="866" y="231"/>
                    </a:lnTo>
                    <a:lnTo>
                      <a:pt x="865" y="233"/>
                    </a:lnTo>
                    <a:lnTo>
                      <a:pt x="862" y="234"/>
                    </a:lnTo>
                    <a:lnTo>
                      <a:pt x="862" y="234"/>
                    </a:lnTo>
                    <a:lnTo>
                      <a:pt x="859" y="234"/>
                    </a:lnTo>
                    <a:lnTo>
                      <a:pt x="856" y="231"/>
                    </a:lnTo>
                    <a:lnTo>
                      <a:pt x="853" y="230"/>
                    </a:lnTo>
                    <a:lnTo>
                      <a:pt x="849" y="230"/>
                    </a:lnTo>
                    <a:lnTo>
                      <a:pt x="849" y="230"/>
                    </a:lnTo>
                    <a:lnTo>
                      <a:pt x="847" y="230"/>
                    </a:lnTo>
                    <a:lnTo>
                      <a:pt x="846" y="231"/>
                    </a:lnTo>
                    <a:lnTo>
                      <a:pt x="842" y="234"/>
                    </a:lnTo>
                    <a:lnTo>
                      <a:pt x="840" y="237"/>
                    </a:lnTo>
                    <a:lnTo>
                      <a:pt x="837" y="238"/>
                    </a:lnTo>
                    <a:lnTo>
                      <a:pt x="835" y="238"/>
                    </a:lnTo>
                    <a:lnTo>
                      <a:pt x="835" y="238"/>
                    </a:lnTo>
                    <a:lnTo>
                      <a:pt x="831" y="238"/>
                    </a:lnTo>
                    <a:lnTo>
                      <a:pt x="829" y="237"/>
                    </a:lnTo>
                    <a:lnTo>
                      <a:pt x="828" y="235"/>
                    </a:lnTo>
                    <a:lnTo>
                      <a:pt x="825" y="231"/>
                    </a:lnTo>
                    <a:lnTo>
                      <a:pt x="823" y="225"/>
                    </a:lnTo>
                    <a:lnTo>
                      <a:pt x="821" y="218"/>
                    </a:lnTo>
                    <a:lnTo>
                      <a:pt x="821" y="218"/>
                    </a:lnTo>
                    <a:lnTo>
                      <a:pt x="817" y="207"/>
                    </a:lnTo>
                    <a:lnTo>
                      <a:pt x="816" y="195"/>
                    </a:lnTo>
                    <a:lnTo>
                      <a:pt x="809" y="194"/>
                    </a:lnTo>
                    <a:lnTo>
                      <a:pt x="809" y="194"/>
                    </a:lnTo>
                    <a:lnTo>
                      <a:pt x="805" y="200"/>
                    </a:lnTo>
                    <a:lnTo>
                      <a:pt x="803" y="203"/>
                    </a:lnTo>
                    <a:lnTo>
                      <a:pt x="800" y="203"/>
                    </a:lnTo>
                    <a:lnTo>
                      <a:pt x="794" y="203"/>
                    </a:lnTo>
                    <a:lnTo>
                      <a:pt x="794" y="203"/>
                    </a:lnTo>
                    <a:lnTo>
                      <a:pt x="794" y="194"/>
                    </a:lnTo>
                    <a:lnTo>
                      <a:pt x="794" y="194"/>
                    </a:lnTo>
                    <a:lnTo>
                      <a:pt x="795" y="181"/>
                    </a:lnTo>
                    <a:lnTo>
                      <a:pt x="795" y="181"/>
                    </a:lnTo>
                    <a:lnTo>
                      <a:pt x="794" y="176"/>
                    </a:lnTo>
                    <a:lnTo>
                      <a:pt x="791" y="173"/>
                    </a:lnTo>
                    <a:lnTo>
                      <a:pt x="782" y="167"/>
                    </a:lnTo>
                    <a:lnTo>
                      <a:pt x="782" y="167"/>
                    </a:lnTo>
                    <a:lnTo>
                      <a:pt x="770" y="160"/>
                    </a:lnTo>
                    <a:lnTo>
                      <a:pt x="766" y="156"/>
                    </a:lnTo>
                    <a:lnTo>
                      <a:pt x="758" y="154"/>
                    </a:lnTo>
                    <a:lnTo>
                      <a:pt x="758" y="154"/>
                    </a:lnTo>
                    <a:lnTo>
                      <a:pt x="737" y="145"/>
                    </a:lnTo>
                    <a:lnTo>
                      <a:pt x="726" y="140"/>
                    </a:lnTo>
                    <a:lnTo>
                      <a:pt x="714" y="137"/>
                    </a:lnTo>
                    <a:lnTo>
                      <a:pt x="714" y="137"/>
                    </a:lnTo>
                    <a:lnTo>
                      <a:pt x="708" y="133"/>
                    </a:lnTo>
                    <a:lnTo>
                      <a:pt x="705" y="131"/>
                    </a:lnTo>
                    <a:lnTo>
                      <a:pt x="701" y="130"/>
                    </a:lnTo>
                    <a:lnTo>
                      <a:pt x="701" y="130"/>
                    </a:lnTo>
                    <a:lnTo>
                      <a:pt x="694" y="130"/>
                    </a:lnTo>
                    <a:lnTo>
                      <a:pt x="691" y="130"/>
                    </a:lnTo>
                    <a:lnTo>
                      <a:pt x="689" y="128"/>
                    </a:lnTo>
                    <a:lnTo>
                      <a:pt x="689" y="128"/>
                    </a:lnTo>
                    <a:lnTo>
                      <a:pt x="687" y="124"/>
                    </a:lnTo>
                    <a:lnTo>
                      <a:pt x="684" y="120"/>
                    </a:lnTo>
                    <a:lnTo>
                      <a:pt x="684" y="110"/>
                    </a:lnTo>
                    <a:lnTo>
                      <a:pt x="684" y="110"/>
                    </a:lnTo>
                    <a:lnTo>
                      <a:pt x="684" y="93"/>
                    </a:lnTo>
                    <a:lnTo>
                      <a:pt x="684" y="93"/>
                    </a:lnTo>
                    <a:lnTo>
                      <a:pt x="684" y="90"/>
                    </a:lnTo>
                    <a:lnTo>
                      <a:pt x="683" y="89"/>
                    </a:lnTo>
                    <a:lnTo>
                      <a:pt x="679" y="85"/>
                    </a:lnTo>
                    <a:lnTo>
                      <a:pt x="676" y="83"/>
                    </a:lnTo>
                    <a:lnTo>
                      <a:pt x="671" y="82"/>
                    </a:lnTo>
                    <a:lnTo>
                      <a:pt x="671" y="82"/>
                    </a:lnTo>
                    <a:lnTo>
                      <a:pt x="667" y="81"/>
                    </a:lnTo>
                    <a:lnTo>
                      <a:pt x="665" y="77"/>
                    </a:lnTo>
                    <a:lnTo>
                      <a:pt x="665" y="73"/>
                    </a:lnTo>
                    <a:lnTo>
                      <a:pt x="664" y="69"/>
                    </a:lnTo>
                    <a:lnTo>
                      <a:pt x="664" y="69"/>
                    </a:lnTo>
                    <a:lnTo>
                      <a:pt x="665" y="58"/>
                    </a:lnTo>
                    <a:lnTo>
                      <a:pt x="666" y="49"/>
                    </a:lnTo>
                    <a:lnTo>
                      <a:pt x="669" y="40"/>
                    </a:lnTo>
                    <a:lnTo>
                      <a:pt x="672" y="30"/>
                    </a:lnTo>
                    <a:lnTo>
                      <a:pt x="672" y="30"/>
                    </a:lnTo>
                    <a:lnTo>
                      <a:pt x="675" y="27"/>
                    </a:lnTo>
                    <a:lnTo>
                      <a:pt x="677" y="26"/>
                    </a:lnTo>
                    <a:lnTo>
                      <a:pt x="679" y="23"/>
                    </a:lnTo>
                    <a:lnTo>
                      <a:pt x="681" y="20"/>
                    </a:lnTo>
                    <a:lnTo>
                      <a:pt x="681" y="20"/>
                    </a:lnTo>
                    <a:lnTo>
                      <a:pt x="679" y="14"/>
                    </a:lnTo>
                    <a:lnTo>
                      <a:pt x="677" y="9"/>
                    </a:lnTo>
                    <a:lnTo>
                      <a:pt x="677" y="9"/>
                    </a:lnTo>
                    <a:lnTo>
                      <a:pt x="676" y="3"/>
                    </a:lnTo>
                    <a:lnTo>
                      <a:pt x="675" y="0"/>
                    </a:lnTo>
                    <a:lnTo>
                      <a:pt x="672" y="0"/>
                    </a:lnTo>
                    <a:lnTo>
                      <a:pt x="672" y="0"/>
                    </a:lnTo>
                    <a:lnTo>
                      <a:pt x="666" y="0"/>
                    </a:lnTo>
                    <a:lnTo>
                      <a:pt x="661" y="3"/>
                    </a:lnTo>
                    <a:lnTo>
                      <a:pt x="658" y="5"/>
                    </a:lnTo>
                    <a:lnTo>
                      <a:pt x="653" y="9"/>
                    </a:lnTo>
                    <a:lnTo>
                      <a:pt x="651" y="12"/>
                    </a:lnTo>
                    <a:lnTo>
                      <a:pt x="648" y="18"/>
                    </a:lnTo>
                    <a:lnTo>
                      <a:pt x="646" y="23"/>
                    </a:lnTo>
                    <a:lnTo>
                      <a:pt x="646" y="29"/>
                    </a:lnTo>
                    <a:lnTo>
                      <a:pt x="646" y="29"/>
                    </a:lnTo>
                    <a:lnTo>
                      <a:pt x="644" y="42"/>
                    </a:lnTo>
                    <a:lnTo>
                      <a:pt x="642" y="48"/>
                    </a:lnTo>
                    <a:lnTo>
                      <a:pt x="638" y="54"/>
                    </a:lnTo>
                    <a:lnTo>
                      <a:pt x="638" y="54"/>
                    </a:lnTo>
                    <a:lnTo>
                      <a:pt x="628" y="63"/>
                    </a:lnTo>
                    <a:lnTo>
                      <a:pt x="623" y="66"/>
                    </a:lnTo>
                    <a:lnTo>
                      <a:pt x="617" y="70"/>
                    </a:lnTo>
                    <a:lnTo>
                      <a:pt x="617" y="70"/>
                    </a:lnTo>
                    <a:lnTo>
                      <a:pt x="610" y="72"/>
                    </a:lnTo>
                    <a:lnTo>
                      <a:pt x="606" y="73"/>
                    </a:lnTo>
                    <a:lnTo>
                      <a:pt x="603" y="75"/>
                    </a:lnTo>
                    <a:lnTo>
                      <a:pt x="603" y="75"/>
                    </a:lnTo>
                    <a:lnTo>
                      <a:pt x="602" y="77"/>
                    </a:lnTo>
                    <a:lnTo>
                      <a:pt x="601" y="81"/>
                    </a:lnTo>
                    <a:lnTo>
                      <a:pt x="598" y="83"/>
                    </a:lnTo>
                    <a:lnTo>
                      <a:pt x="597" y="85"/>
                    </a:lnTo>
                    <a:lnTo>
                      <a:pt x="597" y="85"/>
                    </a:lnTo>
                    <a:lnTo>
                      <a:pt x="592" y="88"/>
                    </a:lnTo>
                    <a:lnTo>
                      <a:pt x="589" y="89"/>
                    </a:lnTo>
                    <a:lnTo>
                      <a:pt x="580" y="90"/>
                    </a:lnTo>
                    <a:lnTo>
                      <a:pt x="580" y="90"/>
                    </a:lnTo>
                    <a:lnTo>
                      <a:pt x="567" y="90"/>
                    </a:lnTo>
                    <a:lnTo>
                      <a:pt x="555" y="89"/>
                    </a:lnTo>
                    <a:lnTo>
                      <a:pt x="543" y="87"/>
                    </a:lnTo>
                    <a:lnTo>
                      <a:pt x="531" y="83"/>
                    </a:lnTo>
                    <a:lnTo>
                      <a:pt x="531" y="83"/>
                    </a:lnTo>
                    <a:lnTo>
                      <a:pt x="530" y="87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9" y="93"/>
                    </a:lnTo>
                    <a:lnTo>
                      <a:pt x="531" y="95"/>
                    </a:lnTo>
                    <a:lnTo>
                      <a:pt x="532" y="97"/>
                    </a:lnTo>
                    <a:lnTo>
                      <a:pt x="532" y="101"/>
                    </a:lnTo>
                    <a:lnTo>
                      <a:pt x="532" y="101"/>
                    </a:lnTo>
                    <a:lnTo>
                      <a:pt x="531" y="112"/>
                    </a:lnTo>
                    <a:lnTo>
                      <a:pt x="529" y="121"/>
                    </a:lnTo>
                    <a:lnTo>
                      <a:pt x="526" y="130"/>
                    </a:lnTo>
                    <a:lnTo>
                      <a:pt x="526" y="140"/>
                    </a:lnTo>
                    <a:lnTo>
                      <a:pt x="526" y="140"/>
                    </a:lnTo>
                    <a:lnTo>
                      <a:pt x="528" y="146"/>
                    </a:lnTo>
                    <a:lnTo>
                      <a:pt x="530" y="150"/>
                    </a:lnTo>
                    <a:lnTo>
                      <a:pt x="532" y="155"/>
                    </a:lnTo>
                    <a:lnTo>
                      <a:pt x="534" y="160"/>
                    </a:lnTo>
                    <a:lnTo>
                      <a:pt x="534" y="160"/>
                    </a:lnTo>
                    <a:lnTo>
                      <a:pt x="532" y="163"/>
                    </a:lnTo>
                    <a:lnTo>
                      <a:pt x="530" y="164"/>
                    </a:lnTo>
                    <a:lnTo>
                      <a:pt x="523" y="168"/>
                    </a:lnTo>
                    <a:lnTo>
                      <a:pt x="523" y="168"/>
                    </a:lnTo>
                    <a:lnTo>
                      <a:pt x="518" y="171"/>
                    </a:lnTo>
                    <a:lnTo>
                      <a:pt x="512" y="175"/>
                    </a:lnTo>
                    <a:lnTo>
                      <a:pt x="510" y="180"/>
                    </a:lnTo>
                    <a:lnTo>
                      <a:pt x="507" y="186"/>
                    </a:lnTo>
                    <a:lnTo>
                      <a:pt x="507" y="186"/>
                    </a:lnTo>
                    <a:lnTo>
                      <a:pt x="507" y="191"/>
                    </a:lnTo>
                    <a:lnTo>
                      <a:pt x="506" y="194"/>
                    </a:lnTo>
                    <a:lnTo>
                      <a:pt x="505" y="197"/>
                    </a:lnTo>
                    <a:lnTo>
                      <a:pt x="501" y="199"/>
                    </a:lnTo>
                    <a:lnTo>
                      <a:pt x="501" y="199"/>
                    </a:lnTo>
                    <a:lnTo>
                      <a:pt x="496" y="200"/>
                    </a:lnTo>
                    <a:lnTo>
                      <a:pt x="490" y="200"/>
                    </a:lnTo>
                    <a:lnTo>
                      <a:pt x="486" y="203"/>
                    </a:lnTo>
                    <a:lnTo>
                      <a:pt x="485" y="204"/>
                    </a:lnTo>
                    <a:lnTo>
                      <a:pt x="485" y="206"/>
                    </a:lnTo>
                    <a:lnTo>
                      <a:pt x="485" y="206"/>
                    </a:lnTo>
                    <a:lnTo>
                      <a:pt x="485" y="209"/>
                    </a:lnTo>
                    <a:lnTo>
                      <a:pt x="486" y="211"/>
                    </a:lnTo>
                    <a:lnTo>
                      <a:pt x="489" y="216"/>
                    </a:lnTo>
                    <a:lnTo>
                      <a:pt x="492" y="221"/>
                    </a:lnTo>
                    <a:lnTo>
                      <a:pt x="493" y="223"/>
                    </a:lnTo>
                    <a:lnTo>
                      <a:pt x="494" y="227"/>
                    </a:lnTo>
                    <a:lnTo>
                      <a:pt x="494" y="227"/>
                    </a:lnTo>
                    <a:lnTo>
                      <a:pt x="493" y="229"/>
                    </a:lnTo>
                    <a:lnTo>
                      <a:pt x="492" y="231"/>
                    </a:lnTo>
                    <a:lnTo>
                      <a:pt x="495" y="240"/>
                    </a:lnTo>
                    <a:lnTo>
                      <a:pt x="495" y="240"/>
                    </a:lnTo>
                    <a:lnTo>
                      <a:pt x="489" y="246"/>
                    </a:lnTo>
                    <a:lnTo>
                      <a:pt x="487" y="249"/>
                    </a:lnTo>
                    <a:lnTo>
                      <a:pt x="486" y="254"/>
                    </a:lnTo>
                    <a:lnTo>
                      <a:pt x="486" y="254"/>
                    </a:lnTo>
                    <a:lnTo>
                      <a:pt x="487" y="259"/>
                    </a:lnTo>
                    <a:lnTo>
                      <a:pt x="488" y="262"/>
                    </a:lnTo>
                    <a:lnTo>
                      <a:pt x="494" y="270"/>
                    </a:lnTo>
                    <a:lnTo>
                      <a:pt x="494" y="270"/>
                    </a:lnTo>
                    <a:lnTo>
                      <a:pt x="492" y="272"/>
                    </a:lnTo>
                    <a:lnTo>
                      <a:pt x="489" y="273"/>
                    </a:lnTo>
                    <a:lnTo>
                      <a:pt x="487" y="277"/>
                    </a:lnTo>
                    <a:lnTo>
                      <a:pt x="487" y="279"/>
                    </a:lnTo>
                    <a:lnTo>
                      <a:pt x="487" y="279"/>
                    </a:lnTo>
                    <a:lnTo>
                      <a:pt x="487" y="290"/>
                    </a:lnTo>
                    <a:lnTo>
                      <a:pt x="489" y="298"/>
                    </a:lnTo>
                    <a:lnTo>
                      <a:pt x="489" y="298"/>
                    </a:lnTo>
                    <a:lnTo>
                      <a:pt x="487" y="300"/>
                    </a:lnTo>
                    <a:lnTo>
                      <a:pt x="486" y="301"/>
                    </a:lnTo>
                    <a:lnTo>
                      <a:pt x="486" y="301"/>
                    </a:lnTo>
                    <a:lnTo>
                      <a:pt x="480" y="300"/>
                    </a:lnTo>
                    <a:lnTo>
                      <a:pt x="475" y="297"/>
                    </a:lnTo>
                    <a:lnTo>
                      <a:pt x="475" y="297"/>
                    </a:lnTo>
                    <a:lnTo>
                      <a:pt x="469" y="296"/>
                    </a:lnTo>
                    <a:lnTo>
                      <a:pt x="465" y="296"/>
                    </a:lnTo>
                    <a:lnTo>
                      <a:pt x="463" y="294"/>
                    </a:lnTo>
                    <a:lnTo>
                      <a:pt x="463" y="294"/>
                    </a:lnTo>
                    <a:lnTo>
                      <a:pt x="461" y="288"/>
                    </a:lnTo>
                    <a:lnTo>
                      <a:pt x="459" y="285"/>
                    </a:lnTo>
                    <a:lnTo>
                      <a:pt x="457" y="285"/>
                    </a:lnTo>
                    <a:lnTo>
                      <a:pt x="457" y="285"/>
                    </a:lnTo>
                    <a:lnTo>
                      <a:pt x="453" y="285"/>
                    </a:lnTo>
                    <a:lnTo>
                      <a:pt x="450" y="288"/>
                    </a:lnTo>
                    <a:lnTo>
                      <a:pt x="447" y="290"/>
                    </a:lnTo>
                    <a:lnTo>
                      <a:pt x="445" y="294"/>
                    </a:lnTo>
                    <a:lnTo>
                      <a:pt x="445" y="294"/>
                    </a:lnTo>
                    <a:lnTo>
                      <a:pt x="444" y="298"/>
                    </a:lnTo>
                    <a:lnTo>
                      <a:pt x="443" y="303"/>
                    </a:lnTo>
                    <a:lnTo>
                      <a:pt x="441" y="308"/>
                    </a:lnTo>
                    <a:lnTo>
                      <a:pt x="440" y="309"/>
                    </a:lnTo>
                    <a:lnTo>
                      <a:pt x="438" y="309"/>
                    </a:lnTo>
                    <a:lnTo>
                      <a:pt x="438" y="309"/>
                    </a:lnTo>
                    <a:lnTo>
                      <a:pt x="433" y="309"/>
                    </a:lnTo>
                    <a:lnTo>
                      <a:pt x="433" y="309"/>
                    </a:lnTo>
                    <a:lnTo>
                      <a:pt x="428" y="307"/>
                    </a:lnTo>
                    <a:lnTo>
                      <a:pt x="424" y="305"/>
                    </a:lnTo>
                    <a:lnTo>
                      <a:pt x="424" y="305"/>
                    </a:lnTo>
                    <a:lnTo>
                      <a:pt x="420" y="307"/>
                    </a:lnTo>
                    <a:lnTo>
                      <a:pt x="416" y="308"/>
                    </a:lnTo>
                    <a:lnTo>
                      <a:pt x="412" y="313"/>
                    </a:lnTo>
                    <a:lnTo>
                      <a:pt x="412" y="313"/>
                    </a:lnTo>
                    <a:lnTo>
                      <a:pt x="407" y="314"/>
                    </a:lnTo>
                    <a:lnTo>
                      <a:pt x="402" y="315"/>
                    </a:lnTo>
                    <a:lnTo>
                      <a:pt x="397" y="317"/>
                    </a:lnTo>
                    <a:lnTo>
                      <a:pt x="395" y="321"/>
                    </a:lnTo>
                    <a:lnTo>
                      <a:pt x="395" y="321"/>
                    </a:lnTo>
                    <a:lnTo>
                      <a:pt x="395" y="353"/>
                    </a:lnTo>
                    <a:lnTo>
                      <a:pt x="395" y="353"/>
                    </a:lnTo>
                    <a:lnTo>
                      <a:pt x="396" y="356"/>
                    </a:lnTo>
                    <a:lnTo>
                      <a:pt x="398" y="357"/>
                    </a:lnTo>
                    <a:lnTo>
                      <a:pt x="401" y="358"/>
                    </a:lnTo>
                    <a:lnTo>
                      <a:pt x="403" y="359"/>
                    </a:lnTo>
                    <a:lnTo>
                      <a:pt x="403" y="359"/>
                    </a:lnTo>
                    <a:lnTo>
                      <a:pt x="407" y="363"/>
                    </a:lnTo>
                    <a:lnTo>
                      <a:pt x="410" y="368"/>
                    </a:lnTo>
                    <a:lnTo>
                      <a:pt x="415" y="377"/>
                    </a:lnTo>
                    <a:lnTo>
                      <a:pt x="415" y="377"/>
                    </a:lnTo>
                    <a:lnTo>
                      <a:pt x="407" y="380"/>
                    </a:lnTo>
                    <a:lnTo>
                      <a:pt x="400" y="382"/>
                    </a:lnTo>
                    <a:lnTo>
                      <a:pt x="392" y="384"/>
                    </a:lnTo>
                    <a:lnTo>
                      <a:pt x="384" y="386"/>
                    </a:lnTo>
                    <a:lnTo>
                      <a:pt x="384" y="392"/>
                    </a:lnTo>
                    <a:lnTo>
                      <a:pt x="391" y="404"/>
                    </a:lnTo>
                    <a:lnTo>
                      <a:pt x="391" y="404"/>
                    </a:lnTo>
                    <a:lnTo>
                      <a:pt x="388" y="406"/>
                    </a:lnTo>
                    <a:lnTo>
                      <a:pt x="384" y="410"/>
                    </a:lnTo>
                    <a:lnTo>
                      <a:pt x="380" y="412"/>
                    </a:lnTo>
                    <a:lnTo>
                      <a:pt x="379" y="417"/>
                    </a:lnTo>
                    <a:lnTo>
                      <a:pt x="379" y="417"/>
                    </a:lnTo>
                    <a:lnTo>
                      <a:pt x="380" y="419"/>
                    </a:lnTo>
                    <a:lnTo>
                      <a:pt x="383" y="422"/>
                    </a:lnTo>
                    <a:lnTo>
                      <a:pt x="390" y="424"/>
                    </a:lnTo>
                    <a:lnTo>
                      <a:pt x="390" y="424"/>
                    </a:lnTo>
                    <a:lnTo>
                      <a:pt x="397" y="426"/>
                    </a:lnTo>
                    <a:lnTo>
                      <a:pt x="403" y="431"/>
                    </a:lnTo>
                    <a:lnTo>
                      <a:pt x="403" y="431"/>
                    </a:lnTo>
                    <a:lnTo>
                      <a:pt x="400" y="435"/>
                    </a:lnTo>
                    <a:lnTo>
                      <a:pt x="396" y="437"/>
                    </a:lnTo>
                    <a:lnTo>
                      <a:pt x="392" y="438"/>
                    </a:lnTo>
                    <a:lnTo>
                      <a:pt x="388" y="442"/>
                    </a:lnTo>
                    <a:lnTo>
                      <a:pt x="388" y="442"/>
                    </a:lnTo>
                    <a:lnTo>
                      <a:pt x="386" y="444"/>
                    </a:lnTo>
                    <a:lnTo>
                      <a:pt x="385" y="447"/>
                    </a:lnTo>
                    <a:lnTo>
                      <a:pt x="384" y="454"/>
                    </a:lnTo>
                    <a:lnTo>
                      <a:pt x="383" y="460"/>
                    </a:lnTo>
                    <a:lnTo>
                      <a:pt x="382" y="462"/>
                    </a:lnTo>
                    <a:lnTo>
                      <a:pt x="380" y="466"/>
                    </a:lnTo>
                    <a:lnTo>
                      <a:pt x="380" y="466"/>
                    </a:lnTo>
                    <a:lnTo>
                      <a:pt x="378" y="467"/>
                    </a:lnTo>
                    <a:lnTo>
                      <a:pt x="374" y="467"/>
                    </a:lnTo>
                    <a:lnTo>
                      <a:pt x="372" y="467"/>
                    </a:lnTo>
                    <a:lnTo>
                      <a:pt x="369" y="468"/>
                    </a:lnTo>
                    <a:lnTo>
                      <a:pt x="369" y="468"/>
                    </a:lnTo>
                    <a:lnTo>
                      <a:pt x="367" y="471"/>
                    </a:lnTo>
                    <a:lnTo>
                      <a:pt x="366" y="474"/>
                    </a:lnTo>
                    <a:lnTo>
                      <a:pt x="366" y="474"/>
                    </a:lnTo>
                    <a:lnTo>
                      <a:pt x="360" y="485"/>
                    </a:lnTo>
                    <a:lnTo>
                      <a:pt x="354" y="497"/>
                    </a:lnTo>
                    <a:lnTo>
                      <a:pt x="354" y="497"/>
                    </a:lnTo>
                    <a:lnTo>
                      <a:pt x="353" y="501"/>
                    </a:lnTo>
                    <a:lnTo>
                      <a:pt x="353" y="501"/>
                    </a:lnTo>
                    <a:lnTo>
                      <a:pt x="352" y="503"/>
                    </a:lnTo>
                    <a:lnTo>
                      <a:pt x="349" y="504"/>
                    </a:lnTo>
                    <a:lnTo>
                      <a:pt x="342" y="504"/>
                    </a:lnTo>
                    <a:lnTo>
                      <a:pt x="342" y="504"/>
                    </a:lnTo>
                    <a:lnTo>
                      <a:pt x="342" y="508"/>
                    </a:lnTo>
                    <a:lnTo>
                      <a:pt x="342" y="508"/>
                    </a:lnTo>
                    <a:lnTo>
                      <a:pt x="342" y="510"/>
                    </a:lnTo>
                    <a:lnTo>
                      <a:pt x="343" y="511"/>
                    </a:lnTo>
                    <a:lnTo>
                      <a:pt x="345" y="512"/>
                    </a:lnTo>
                    <a:lnTo>
                      <a:pt x="346" y="514"/>
                    </a:lnTo>
                    <a:lnTo>
                      <a:pt x="346" y="514"/>
                    </a:lnTo>
                    <a:lnTo>
                      <a:pt x="345" y="517"/>
                    </a:lnTo>
                    <a:lnTo>
                      <a:pt x="341" y="520"/>
                    </a:lnTo>
                    <a:lnTo>
                      <a:pt x="339" y="522"/>
                    </a:lnTo>
                    <a:lnTo>
                      <a:pt x="337" y="526"/>
                    </a:lnTo>
                    <a:lnTo>
                      <a:pt x="337" y="526"/>
                    </a:lnTo>
                    <a:lnTo>
                      <a:pt x="341" y="527"/>
                    </a:lnTo>
                    <a:lnTo>
                      <a:pt x="343" y="529"/>
                    </a:lnTo>
                    <a:lnTo>
                      <a:pt x="346" y="532"/>
                    </a:lnTo>
                    <a:lnTo>
                      <a:pt x="348" y="535"/>
                    </a:lnTo>
                    <a:lnTo>
                      <a:pt x="351" y="542"/>
                    </a:lnTo>
                    <a:lnTo>
                      <a:pt x="352" y="551"/>
                    </a:lnTo>
                    <a:lnTo>
                      <a:pt x="352" y="551"/>
                    </a:lnTo>
                    <a:lnTo>
                      <a:pt x="352" y="569"/>
                    </a:lnTo>
                    <a:lnTo>
                      <a:pt x="352" y="569"/>
                    </a:lnTo>
                    <a:lnTo>
                      <a:pt x="355" y="569"/>
                    </a:lnTo>
                    <a:lnTo>
                      <a:pt x="355" y="569"/>
                    </a:lnTo>
                    <a:lnTo>
                      <a:pt x="359" y="568"/>
                    </a:lnTo>
                    <a:lnTo>
                      <a:pt x="363" y="568"/>
                    </a:lnTo>
                    <a:lnTo>
                      <a:pt x="363" y="568"/>
                    </a:lnTo>
                    <a:lnTo>
                      <a:pt x="366" y="568"/>
                    </a:lnTo>
                    <a:lnTo>
                      <a:pt x="369" y="569"/>
                    </a:lnTo>
                    <a:lnTo>
                      <a:pt x="371" y="571"/>
                    </a:lnTo>
                    <a:lnTo>
                      <a:pt x="372" y="575"/>
                    </a:lnTo>
                    <a:lnTo>
                      <a:pt x="372" y="575"/>
                    </a:lnTo>
                    <a:lnTo>
                      <a:pt x="371" y="578"/>
                    </a:lnTo>
                    <a:lnTo>
                      <a:pt x="370" y="582"/>
                    </a:lnTo>
                    <a:lnTo>
                      <a:pt x="364" y="587"/>
                    </a:lnTo>
                    <a:lnTo>
                      <a:pt x="358" y="591"/>
                    </a:lnTo>
                    <a:lnTo>
                      <a:pt x="357" y="595"/>
                    </a:lnTo>
                    <a:lnTo>
                      <a:pt x="355" y="599"/>
                    </a:lnTo>
                    <a:lnTo>
                      <a:pt x="355" y="599"/>
                    </a:lnTo>
                    <a:lnTo>
                      <a:pt x="357" y="601"/>
                    </a:lnTo>
                    <a:lnTo>
                      <a:pt x="358" y="605"/>
                    </a:lnTo>
                    <a:lnTo>
                      <a:pt x="358" y="605"/>
                    </a:lnTo>
                    <a:lnTo>
                      <a:pt x="357" y="606"/>
                    </a:lnTo>
                    <a:lnTo>
                      <a:pt x="355" y="608"/>
                    </a:lnTo>
                    <a:lnTo>
                      <a:pt x="349" y="609"/>
                    </a:lnTo>
                    <a:lnTo>
                      <a:pt x="345" y="611"/>
                    </a:lnTo>
                    <a:lnTo>
                      <a:pt x="342" y="612"/>
                    </a:lnTo>
                    <a:lnTo>
                      <a:pt x="342" y="614"/>
                    </a:lnTo>
                    <a:lnTo>
                      <a:pt x="342" y="614"/>
                    </a:lnTo>
                    <a:lnTo>
                      <a:pt x="343" y="618"/>
                    </a:lnTo>
                    <a:lnTo>
                      <a:pt x="343" y="620"/>
                    </a:lnTo>
                    <a:lnTo>
                      <a:pt x="343" y="620"/>
                    </a:lnTo>
                    <a:lnTo>
                      <a:pt x="343" y="623"/>
                    </a:lnTo>
                    <a:lnTo>
                      <a:pt x="342" y="624"/>
                    </a:lnTo>
                    <a:lnTo>
                      <a:pt x="340" y="626"/>
                    </a:lnTo>
                    <a:lnTo>
                      <a:pt x="337" y="629"/>
                    </a:lnTo>
                    <a:lnTo>
                      <a:pt x="336" y="631"/>
                    </a:lnTo>
                    <a:lnTo>
                      <a:pt x="335" y="633"/>
                    </a:lnTo>
                    <a:lnTo>
                      <a:pt x="335" y="633"/>
                    </a:lnTo>
                    <a:lnTo>
                      <a:pt x="336" y="637"/>
                    </a:lnTo>
                    <a:lnTo>
                      <a:pt x="337" y="642"/>
                    </a:lnTo>
                    <a:lnTo>
                      <a:pt x="339" y="645"/>
                    </a:lnTo>
                    <a:lnTo>
                      <a:pt x="340" y="650"/>
                    </a:lnTo>
                    <a:lnTo>
                      <a:pt x="340" y="650"/>
                    </a:lnTo>
                    <a:lnTo>
                      <a:pt x="339" y="656"/>
                    </a:lnTo>
                    <a:lnTo>
                      <a:pt x="339" y="662"/>
                    </a:lnTo>
                    <a:lnTo>
                      <a:pt x="325" y="663"/>
                    </a:lnTo>
                    <a:lnTo>
                      <a:pt x="325" y="663"/>
                    </a:lnTo>
                    <a:lnTo>
                      <a:pt x="322" y="668"/>
                    </a:lnTo>
                    <a:lnTo>
                      <a:pt x="319" y="669"/>
                    </a:lnTo>
                    <a:lnTo>
                      <a:pt x="317" y="670"/>
                    </a:lnTo>
                    <a:lnTo>
                      <a:pt x="317" y="670"/>
                    </a:lnTo>
                    <a:lnTo>
                      <a:pt x="314" y="669"/>
                    </a:lnTo>
                    <a:lnTo>
                      <a:pt x="311" y="668"/>
                    </a:lnTo>
                    <a:lnTo>
                      <a:pt x="309" y="667"/>
                    </a:lnTo>
                    <a:lnTo>
                      <a:pt x="305" y="667"/>
                    </a:lnTo>
                    <a:lnTo>
                      <a:pt x="305" y="667"/>
                    </a:lnTo>
                    <a:lnTo>
                      <a:pt x="300" y="667"/>
                    </a:lnTo>
                    <a:lnTo>
                      <a:pt x="296" y="668"/>
                    </a:lnTo>
                    <a:lnTo>
                      <a:pt x="292" y="669"/>
                    </a:lnTo>
                    <a:lnTo>
                      <a:pt x="286" y="670"/>
                    </a:lnTo>
                    <a:lnTo>
                      <a:pt x="286" y="670"/>
                    </a:lnTo>
                    <a:lnTo>
                      <a:pt x="284" y="669"/>
                    </a:lnTo>
                    <a:lnTo>
                      <a:pt x="280" y="668"/>
                    </a:lnTo>
                    <a:lnTo>
                      <a:pt x="278" y="667"/>
                    </a:lnTo>
                    <a:lnTo>
                      <a:pt x="275" y="666"/>
                    </a:lnTo>
                    <a:lnTo>
                      <a:pt x="275" y="666"/>
                    </a:lnTo>
                    <a:lnTo>
                      <a:pt x="272" y="666"/>
                    </a:lnTo>
                    <a:lnTo>
                      <a:pt x="270" y="668"/>
                    </a:lnTo>
                    <a:lnTo>
                      <a:pt x="268" y="673"/>
                    </a:lnTo>
                    <a:lnTo>
                      <a:pt x="266" y="678"/>
                    </a:lnTo>
                    <a:lnTo>
                      <a:pt x="263" y="679"/>
                    </a:lnTo>
                    <a:lnTo>
                      <a:pt x="261" y="680"/>
                    </a:lnTo>
                    <a:lnTo>
                      <a:pt x="261" y="680"/>
                    </a:lnTo>
                    <a:lnTo>
                      <a:pt x="257" y="679"/>
                    </a:lnTo>
                    <a:lnTo>
                      <a:pt x="255" y="678"/>
                    </a:lnTo>
                    <a:lnTo>
                      <a:pt x="249" y="673"/>
                    </a:lnTo>
                    <a:lnTo>
                      <a:pt x="249" y="673"/>
                    </a:lnTo>
                    <a:lnTo>
                      <a:pt x="248" y="676"/>
                    </a:lnTo>
                    <a:lnTo>
                      <a:pt x="247" y="680"/>
                    </a:lnTo>
                    <a:lnTo>
                      <a:pt x="245" y="687"/>
                    </a:lnTo>
                    <a:lnTo>
                      <a:pt x="245" y="687"/>
                    </a:lnTo>
                    <a:lnTo>
                      <a:pt x="243" y="693"/>
                    </a:lnTo>
                    <a:lnTo>
                      <a:pt x="242" y="696"/>
                    </a:lnTo>
                    <a:lnTo>
                      <a:pt x="242" y="699"/>
                    </a:lnTo>
                    <a:lnTo>
                      <a:pt x="242" y="699"/>
                    </a:lnTo>
                    <a:lnTo>
                      <a:pt x="243" y="703"/>
                    </a:lnTo>
                    <a:lnTo>
                      <a:pt x="245" y="705"/>
                    </a:lnTo>
                    <a:lnTo>
                      <a:pt x="248" y="708"/>
                    </a:lnTo>
                    <a:lnTo>
                      <a:pt x="249" y="710"/>
                    </a:lnTo>
                    <a:lnTo>
                      <a:pt x="249" y="710"/>
                    </a:lnTo>
                    <a:lnTo>
                      <a:pt x="249" y="713"/>
                    </a:lnTo>
                    <a:lnTo>
                      <a:pt x="248" y="717"/>
                    </a:lnTo>
                    <a:lnTo>
                      <a:pt x="244" y="722"/>
                    </a:lnTo>
                    <a:lnTo>
                      <a:pt x="244" y="722"/>
                    </a:lnTo>
                    <a:lnTo>
                      <a:pt x="243" y="727"/>
                    </a:lnTo>
                    <a:lnTo>
                      <a:pt x="242" y="729"/>
                    </a:lnTo>
                    <a:lnTo>
                      <a:pt x="241" y="730"/>
                    </a:lnTo>
                    <a:lnTo>
                      <a:pt x="241" y="730"/>
                    </a:lnTo>
                    <a:lnTo>
                      <a:pt x="238" y="733"/>
                    </a:lnTo>
                    <a:lnTo>
                      <a:pt x="235" y="733"/>
                    </a:lnTo>
                    <a:lnTo>
                      <a:pt x="232" y="733"/>
                    </a:lnTo>
                    <a:lnTo>
                      <a:pt x="229" y="734"/>
                    </a:lnTo>
                    <a:lnTo>
                      <a:pt x="229" y="734"/>
                    </a:lnTo>
                    <a:lnTo>
                      <a:pt x="227" y="736"/>
                    </a:lnTo>
                    <a:lnTo>
                      <a:pt x="226" y="739"/>
                    </a:lnTo>
                    <a:lnTo>
                      <a:pt x="225" y="746"/>
                    </a:lnTo>
                    <a:lnTo>
                      <a:pt x="225" y="746"/>
                    </a:lnTo>
                    <a:lnTo>
                      <a:pt x="227" y="747"/>
                    </a:lnTo>
                    <a:lnTo>
                      <a:pt x="229" y="748"/>
                    </a:lnTo>
                    <a:lnTo>
                      <a:pt x="232" y="752"/>
                    </a:lnTo>
                    <a:lnTo>
                      <a:pt x="232" y="752"/>
                    </a:lnTo>
                    <a:lnTo>
                      <a:pt x="237" y="754"/>
                    </a:lnTo>
                    <a:lnTo>
                      <a:pt x="242" y="755"/>
                    </a:lnTo>
                    <a:lnTo>
                      <a:pt x="245" y="757"/>
                    </a:lnTo>
                    <a:lnTo>
                      <a:pt x="249" y="760"/>
                    </a:lnTo>
                    <a:lnTo>
                      <a:pt x="249" y="760"/>
                    </a:lnTo>
                    <a:lnTo>
                      <a:pt x="251" y="765"/>
                    </a:lnTo>
                    <a:lnTo>
                      <a:pt x="251" y="770"/>
                    </a:lnTo>
                    <a:lnTo>
                      <a:pt x="253" y="775"/>
                    </a:lnTo>
                    <a:lnTo>
                      <a:pt x="255" y="779"/>
                    </a:lnTo>
                    <a:lnTo>
                      <a:pt x="255" y="779"/>
                    </a:lnTo>
                    <a:lnTo>
                      <a:pt x="257" y="783"/>
                    </a:lnTo>
                    <a:lnTo>
                      <a:pt x="260" y="784"/>
                    </a:lnTo>
                    <a:lnTo>
                      <a:pt x="263" y="785"/>
                    </a:lnTo>
                    <a:lnTo>
                      <a:pt x="266" y="789"/>
                    </a:lnTo>
                    <a:lnTo>
                      <a:pt x="266" y="789"/>
                    </a:lnTo>
                    <a:lnTo>
                      <a:pt x="266" y="792"/>
                    </a:lnTo>
                    <a:lnTo>
                      <a:pt x="266" y="797"/>
                    </a:lnTo>
                    <a:lnTo>
                      <a:pt x="266" y="797"/>
                    </a:lnTo>
                    <a:lnTo>
                      <a:pt x="267" y="801"/>
                    </a:lnTo>
                    <a:lnTo>
                      <a:pt x="268" y="804"/>
                    </a:lnTo>
                    <a:lnTo>
                      <a:pt x="269" y="807"/>
                    </a:lnTo>
                    <a:lnTo>
                      <a:pt x="270" y="812"/>
                    </a:lnTo>
                    <a:lnTo>
                      <a:pt x="270" y="812"/>
                    </a:lnTo>
                    <a:lnTo>
                      <a:pt x="270" y="819"/>
                    </a:lnTo>
                    <a:lnTo>
                      <a:pt x="269" y="825"/>
                    </a:lnTo>
                    <a:lnTo>
                      <a:pt x="267" y="831"/>
                    </a:lnTo>
                    <a:lnTo>
                      <a:pt x="263" y="837"/>
                    </a:lnTo>
                    <a:lnTo>
                      <a:pt x="263" y="837"/>
                    </a:lnTo>
                    <a:lnTo>
                      <a:pt x="260" y="839"/>
                    </a:lnTo>
                    <a:lnTo>
                      <a:pt x="257" y="842"/>
                    </a:lnTo>
                    <a:lnTo>
                      <a:pt x="250" y="845"/>
                    </a:lnTo>
                    <a:lnTo>
                      <a:pt x="247" y="846"/>
                    </a:lnTo>
                    <a:lnTo>
                      <a:pt x="244" y="849"/>
                    </a:lnTo>
                    <a:lnTo>
                      <a:pt x="242" y="851"/>
                    </a:lnTo>
                    <a:lnTo>
                      <a:pt x="241" y="855"/>
                    </a:lnTo>
                    <a:lnTo>
                      <a:pt x="241" y="855"/>
                    </a:lnTo>
                    <a:lnTo>
                      <a:pt x="242" y="857"/>
                    </a:lnTo>
                    <a:lnTo>
                      <a:pt x="243" y="858"/>
                    </a:lnTo>
                    <a:lnTo>
                      <a:pt x="245" y="861"/>
                    </a:lnTo>
                    <a:lnTo>
                      <a:pt x="247" y="862"/>
                    </a:lnTo>
                    <a:lnTo>
                      <a:pt x="243" y="869"/>
                    </a:lnTo>
                    <a:lnTo>
                      <a:pt x="243" y="869"/>
                    </a:lnTo>
                    <a:lnTo>
                      <a:pt x="245" y="874"/>
                    </a:lnTo>
                    <a:lnTo>
                      <a:pt x="247" y="876"/>
                    </a:lnTo>
                    <a:lnTo>
                      <a:pt x="248" y="879"/>
                    </a:lnTo>
                    <a:lnTo>
                      <a:pt x="248" y="879"/>
                    </a:lnTo>
                    <a:lnTo>
                      <a:pt x="247" y="882"/>
                    </a:lnTo>
                    <a:lnTo>
                      <a:pt x="245" y="883"/>
                    </a:lnTo>
                    <a:lnTo>
                      <a:pt x="241" y="887"/>
                    </a:lnTo>
                    <a:lnTo>
                      <a:pt x="241" y="887"/>
                    </a:lnTo>
                    <a:lnTo>
                      <a:pt x="230" y="893"/>
                    </a:lnTo>
                    <a:lnTo>
                      <a:pt x="219" y="895"/>
                    </a:lnTo>
                    <a:lnTo>
                      <a:pt x="219" y="895"/>
                    </a:lnTo>
                    <a:lnTo>
                      <a:pt x="211" y="898"/>
                    </a:lnTo>
                    <a:lnTo>
                      <a:pt x="207" y="899"/>
                    </a:lnTo>
                    <a:lnTo>
                      <a:pt x="206" y="900"/>
                    </a:lnTo>
                    <a:lnTo>
                      <a:pt x="206" y="903"/>
                    </a:lnTo>
                    <a:lnTo>
                      <a:pt x="206" y="903"/>
                    </a:lnTo>
                    <a:lnTo>
                      <a:pt x="206" y="909"/>
                    </a:lnTo>
                    <a:lnTo>
                      <a:pt x="208" y="914"/>
                    </a:lnTo>
                    <a:lnTo>
                      <a:pt x="212" y="919"/>
                    </a:lnTo>
                    <a:lnTo>
                      <a:pt x="215" y="924"/>
                    </a:lnTo>
                    <a:lnTo>
                      <a:pt x="219" y="930"/>
                    </a:lnTo>
                    <a:lnTo>
                      <a:pt x="221" y="935"/>
                    </a:lnTo>
                    <a:lnTo>
                      <a:pt x="224" y="941"/>
                    </a:lnTo>
                    <a:lnTo>
                      <a:pt x="225" y="947"/>
                    </a:lnTo>
                    <a:lnTo>
                      <a:pt x="225" y="947"/>
                    </a:lnTo>
                    <a:lnTo>
                      <a:pt x="225" y="952"/>
                    </a:lnTo>
                    <a:lnTo>
                      <a:pt x="227" y="956"/>
                    </a:lnTo>
                    <a:lnTo>
                      <a:pt x="231" y="965"/>
                    </a:lnTo>
                    <a:lnTo>
                      <a:pt x="231" y="965"/>
                    </a:lnTo>
                    <a:lnTo>
                      <a:pt x="225" y="968"/>
                    </a:lnTo>
                    <a:lnTo>
                      <a:pt x="220" y="972"/>
                    </a:lnTo>
                    <a:lnTo>
                      <a:pt x="207" y="974"/>
                    </a:lnTo>
                    <a:lnTo>
                      <a:pt x="207" y="974"/>
                    </a:lnTo>
                    <a:lnTo>
                      <a:pt x="213" y="985"/>
                    </a:lnTo>
                    <a:lnTo>
                      <a:pt x="218" y="995"/>
                    </a:lnTo>
                    <a:lnTo>
                      <a:pt x="221" y="1005"/>
                    </a:lnTo>
                    <a:lnTo>
                      <a:pt x="223" y="1017"/>
                    </a:lnTo>
                    <a:lnTo>
                      <a:pt x="223" y="1017"/>
                    </a:lnTo>
                    <a:lnTo>
                      <a:pt x="221" y="1022"/>
                    </a:lnTo>
                    <a:lnTo>
                      <a:pt x="220" y="1027"/>
                    </a:lnTo>
                    <a:lnTo>
                      <a:pt x="218" y="1035"/>
                    </a:lnTo>
                    <a:lnTo>
                      <a:pt x="214" y="1044"/>
                    </a:lnTo>
                    <a:lnTo>
                      <a:pt x="213" y="1048"/>
                    </a:lnTo>
                    <a:lnTo>
                      <a:pt x="213" y="1053"/>
                    </a:lnTo>
                    <a:lnTo>
                      <a:pt x="213" y="1053"/>
                    </a:lnTo>
                    <a:lnTo>
                      <a:pt x="214" y="1058"/>
                    </a:lnTo>
                    <a:lnTo>
                      <a:pt x="217" y="1060"/>
                    </a:lnTo>
                    <a:lnTo>
                      <a:pt x="223" y="1068"/>
                    </a:lnTo>
                    <a:lnTo>
                      <a:pt x="223" y="1068"/>
                    </a:lnTo>
                    <a:lnTo>
                      <a:pt x="229" y="1074"/>
                    </a:lnTo>
                    <a:lnTo>
                      <a:pt x="232" y="1080"/>
                    </a:lnTo>
                    <a:lnTo>
                      <a:pt x="235" y="1086"/>
                    </a:lnTo>
                    <a:lnTo>
                      <a:pt x="237" y="1093"/>
                    </a:lnTo>
                    <a:lnTo>
                      <a:pt x="237" y="1093"/>
                    </a:lnTo>
                    <a:lnTo>
                      <a:pt x="239" y="1105"/>
                    </a:lnTo>
                    <a:lnTo>
                      <a:pt x="243" y="1114"/>
                    </a:lnTo>
                    <a:lnTo>
                      <a:pt x="247" y="1124"/>
                    </a:lnTo>
                    <a:lnTo>
                      <a:pt x="248" y="1130"/>
                    </a:lnTo>
                    <a:lnTo>
                      <a:pt x="248" y="1136"/>
                    </a:lnTo>
                    <a:lnTo>
                      <a:pt x="248" y="1136"/>
                    </a:lnTo>
                    <a:lnTo>
                      <a:pt x="248" y="1153"/>
                    </a:lnTo>
                    <a:lnTo>
                      <a:pt x="248" y="1153"/>
                    </a:lnTo>
                    <a:lnTo>
                      <a:pt x="249" y="1156"/>
                    </a:lnTo>
                    <a:lnTo>
                      <a:pt x="251" y="1159"/>
                    </a:lnTo>
                    <a:lnTo>
                      <a:pt x="254" y="1161"/>
                    </a:lnTo>
                    <a:lnTo>
                      <a:pt x="256" y="1163"/>
                    </a:lnTo>
                    <a:lnTo>
                      <a:pt x="256" y="1163"/>
                    </a:lnTo>
                    <a:lnTo>
                      <a:pt x="257" y="1168"/>
                    </a:lnTo>
                    <a:lnTo>
                      <a:pt x="258" y="1173"/>
                    </a:lnTo>
                    <a:lnTo>
                      <a:pt x="260" y="1182"/>
                    </a:lnTo>
                    <a:lnTo>
                      <a:pt x="260" y="1182"/>
                    </a:lnTo>
                    <a:lnTo>
                      <a:pt x="260" y="1198"/>
                    </a:lnTo>
                    <a:lnTo>
                      <a:pt x="260" y="1198"/>
                    </a:lnTo>
                    <a:lnTo>
                      <a:pt x="258" y="1202"/>
                    </a:lnTo>
                    <a:lnTo>
                      <a:pt x="257" y="1205"/>
                    </a:lnTo>
                    <a:lnTo>
                      <a:pt x="256" y="1209"/>
                    </a:lnTo>
                    <a:lnTo>
                      <a:pt x="256" y="1212"/>
                    </a:lnTo>
                    <a:lnTo>
                      <a:pt x="256" y="1212"/>
                    </a:lnTo>
                    <a:lnTo>
                      <a:pt x="256" y="1223"/>
                    </a:lnTo>
                    <a:lnTo>
                      <a:pt x="256" y="1223"/>
                    </a:lnTo>
                    <a:lnTo>
                      <a:pt x="256" y="1232"/>
                    </a:lnTo>
                    <a:lnTo>
                      <a:pt x="255" y="1240"/>
                    </a:lnTo>
                    <a:lnTo>
                      <a:pt x="254" y="1248"/>
                    </a:lnTo>
                    <a:lnTo>
                      <a:pt x="251" y="1252"/>
                    </a:lnTo>
                    <a:lnTo>
                      <a:pt x="249" y="1255"/>
                    </a:lnTo>
                    <a:lnTo>
                      <a:pt x="249" y="1255"/>
                    </a:lnTo>
                    <a:lnTo>
                      <a:pt x="244" y="1254"/>
                    </a:lnTo>
                    <a:lnTo>
                      <a:pt x="241" y="1253"/>
                    </a:lnTo>
                    <a:lnTo>
                      <a:pt x="237" y="1251"/>
                    </a:lnTo>
                    <a:lnTo>
                      <a:pt x="232" y="1249"/>
                    </a:lnTo>
                    <a:lnTo>
                      <a:pt x="232" y="1249"/>
                    </a:lnTo>
                    <a:lnTo>
                      <a:pt x="229" y="1251"/>
                    </a:lnTo>
                    <a:lnTo>
                      <a:pt x="225" y="1253"/>
                    </a:lnTo>
                    <a:lnTo>
                      <a:pt x="219" y="1258"/>
                    </a:lnTo>
                    <a:lnTo>
                      <a:pt x="219" y="1258"/>
                    </a:lnTo>
                    <a:lnTo>
                      <a:pt x="215" y="1259"/>
                    </a:lnTo>
                    <a:lnTo>
                      <a:pt x="212" y="1260"/>
                    </a:lnTo>
                    <a:lnTo>
                      <a:pt x="209" y="1261"/>
                    </a:lnTo>
                    <a:lnTo>
                      <a:pt x="207" y="1264"/>
                    </a:lnTo>
                    <a:lnTo>
                      <a:pt x="207" y="1264"/>
                    </a:lnTo>
                    <a:lnTo>
                      <a:pt x="205" y="1266"/>
                    </a:lnTo>
                    <a:lnTo>
                      <a:pt x="205" y="1270"/>
                    </a:lnTo>
                    <a:lnTo>
                      <a:pt x="203" y="1273"/>
                    </a:lnTo>
                    <a:lnTo>
                      <a:pt x="202" y="1277"/>
                    </a:lnTo>
                    <a:lnTo>
                      <a:pt x="194" y="1275"/>
                    </a:lnTo>
                    <a:lnTo>
                      <a:pt x="194" y="1275"/>
                    </a:lnTo>
                    <a:lnTo>
                      <a:pt x="192" y="1276"/>
                    </a:lnTo>
                    <a:lnTo>
                      <a:pt x="189" y="1277"/>
                    </a:lnTo>
                    <a:lnTo>
                      <a:pt x="187" y="1279"/>
                    </a:lnTo>
                    <a:lnTo>
                      <a:pt x="184" y="1279"/>
                    </a:lnTo>
                    <a:lnTo>
                      <a:pt x="184" y="1279"/>
                    </a:lnTo>
                    <a:lnTo>
                      <a:pt x="181" y="1278"/>
                    </a:lnTo>
                    <a:lnTo>
                      <a:pt x="178" y="1276"/>
                    </a:lnTo>
                    <a:lnTo>
                      <a:pt x="172" y="1270"/>
                    </a:lnTo>
                    <a:lnTo>
                      <a:pt x="172" y="1270"/>
                    </a:lnTo>
                    <a:lnTo>
                      <a:pt x="166" y="1277"/>
                    </a:lnTo>
                    <a:lnTo>
                      <a:pt x="162" y="1283"/>
                    </a:lnTo>
                    <a:lnTo>
                      <a:pt x="162" y="1283"/>
                    </a:lnTo>
                    <a:lnTo>
                      <a:pt x="157" y="1291"/>
                    </a:lnTo>
                    <a:lnTo>
                      <a:pt x="154" y="1294"/>
                    </a:lnTo>
                    <a:lnTo>
                      <a:pt x="150" y="1295"/>
                    </a:lnTo>
                    <a:lnTo>
                      <a:pt x="150" y="1295"/>
                    </a:lnTo>
                    <a:lnTo>
                      <a:pt x="148" y="1294"/>
                    </a:lnTo>
                    <a:lnTo>
                      <a:pt x="147" y="1294"/>
                    </a:lnTo>
                    <a:lnTo>
                      <a:pt x="147" y="1294"/>
                    </a:lnTo>
                    <a:lnTo>
                      <a:pt x="146" y="1294"/>
                    </a:lnTo>
                    <a:lnTo>
                      <a:pt x="145" y="1295"/>
                    </a:lnTo>
                    <a:lnTo>
                      <a:pt x="145" y="1295"/>
                    </a:lnTo>
                    <a:lnTo>
                      <a:pt x="144" y="1299"/>
                    </a:lnTo>
                    <a:lnTo>
                      <a:pt x="141" y="1302"/>
                    </a:lnTo>
                    <a:lnTo>
                      <a:pt x="138" y="1305"/>
                    </a:lnTo>
                    <a:lnTo>
                      <a:pt x="134" y="1306"/>
                    </a:lnTo>
                    <a:lnTo>
                      <a:pt x="138" y="1313"/>
                    </a:lnTo>
                    <a:lnTo>
                      <a:pt x="138" y="1313"/>
                    </a:lnTo>
                    <a:lnTo>
                      <a:pt x="137" y="1317"/>
                    </a:lnTo>
                    <a:lnTo>
                      <a:pt x="135" y="1319"/>
                    </a:lnTo>
                    <a:lnTo>
                      <a:pt x="134" y="1321"/>
                    </a:lnTo>
                    <a:lnTo>
                      <a:pt x="133" y="1324"/>
                    </a:lnTo>
                    <a:lnTo>
                      <a:pt x="133" y="1324"/>
                    </a:lnTo>
                    <a:lnTo>
                      <a:pt x="134" y="1326"/>
                    </a:lnTo>
                    <a:lnTo>
                      <a:pt x="135" y="1327"/>
                    </a:lnTo>
                    <a:lnTo>
                      <a:pt x="139" y="1330"/>
                    </a:lnTo>
                    <a:lnTo>
                      <a:pt x="142" y="1332"/>
                    </a:lnTo>
                    <a:lnTo>
                      <a:pt x="144" y="1333"/>
                    </a:lnTo>
                    <a:lnTo>
                      <a:pt x="144" y="1336"/>
                    </a:lnTo>
                    <a:lnTo>
                      <a:pt x="144" y="1336"/>
                    </a:lnTo>
                    <a:lnTo>
                      <a:pt x="142" y="1339"/>
                    </a:lnTo>
                    <a:lnTo>
                      <a:pt x="140" y="1343"/>
                    </a:lnTo>
                    <a:lnTo>
                      <a:pt x="133" y="1348"/>
                    </a:lnTo>
                    <a:lnTo>
                      <a:pt x="133" y="1348"/>
                    </a:lnTo>
                    <a:lnTo>
                      <a:pt x="126" y="1352"/>
                    </a:lnTo>
                    <a:lnTo>
                      <a:pt x="122" y="1355"/>
                    </a:lnTo>
                    <a:lnTo>
                      <a:pt x="117" y="1355"/>
                    </a:lnTo>
                    <a:lnTo>
                      <a:pt x="117" y="1355"/>
                    </a:lnTo>
                    <a:lnTo>
                      <a:pt x="113" y="1354"/>
                    </a:lnTo>
                    <a:lnTo>
                      <a:pt x="108" y="1352"/>
                    </a:lnTo>
                    <a:lnTo>
                      <a:pt x="108" y="1352"/>
                    </a:lnTo>
                    <a:lnTo>
                      <a:pt x="104" y="1354"/>
                    </a:lnTo>
                    <a:lnTo>
                      <a:pt x="102" y="1355"/>
                    </a:lnTo>
                    <a:lnTo>
                      <a:pt x="99" y="1355"/>
                    </a:lnTo>
                    <a:lnTo>
                      <a:pt x="96" y="1356"/>
                    </a:lnTo>
                    <a:lnTo>
                      <a:pt x="96" y="1356"/>
                    </a:lnTo>
                    <a:lnTo>
                      <a:pt x="89" y="1355"/>
                    </a:lnTo>
                    <a:lnTo>
                      <a:pt x="83" y="1355"/>
                    </a:lnTo>
                    <a:lnTo>
                      <a:pt x="83" y="1355"/>
                    </a:lnTo>
                    <a:lnTo>
                      <a:pt x="79" y="1355"/>
                    </a:lnTo>
                    <a:lnTo>
                      <a:pt x="76" y="1358"/>
                    </a:lnTo>
                    <a:lnTo>
                      <a:pt x="71" y="1367"/>
                    </a:lnTo>
                    <a:lnTo>
                      <a:pt x="71" y="1367"/>
                    </a:lnTo>
                    <a:lnTo>
                      <a:pt x="67" y="1373"/>
                    </a:lnTo>
                    <a:lnTo>
                      <a:pt x="65" y="1380"/>
                    </a:lnTo>
                    <a:lnTo>
                      <a:pt x="62" y="1386"/>
                    </a:lnTo>
                    <a:lnTo>
                      <a:pt x="59" y="1392"/>
                    </a:lnTo>
                    <a:lnTo>
                      <a:pt x="59" y="1405"/>
                    </a:lnTo>
                    <a:lnTo>
                      <a:pt x="70" y="1405"/>
                    </a:lnTo>
                    <a:lnTo>
                      <a:pt x="70" y="1405"/>
                    </a:lnTo>
                    <a:lnTo>
                      <a:pt x="67" y="1411"/>
                    </a:lnTo>
                    <a:lnTo>
                      <a:pt x="66" y="1418"/>
                    </a:lnTo>
                    <a:lnTo>
                      <a:pt x="66" y="1418"/>
                    </a:lnTo>
                    <a:lnTo>
                      <a:pt x="67" y="1421"/>
                    </a:lnTo>
                    <a:lnTo>
                      <a:pt x="68" y="1422"/>
                    </a:lnTo>
                    <a:lnTo>
                      <a:pt x="73" y="1424"/>
                    </a:lnTo>
                    <a:lnTo>
                      <a:pt x="73" y="1424"/>
                    </a:lnTo>
                    <a:lnTo>
                      <a:pt x="84" y="1428"/>
                    </a:lnTo>
                    <a:lnTo>
                      <a:pt x="90" y="1427"/>
                    </a:lnTo>
                    <a:lnTo>
                      <a:pt x="90" y="1427"/>
                    </a:lnTo>
                    <a:lnTo>
                      <a:pt x="95" y="1431"/>
                    </a:lnTo>
                    <a:lnTo>
                      <a:pt x="99" y="1436"/>
                    </a:lnTo>
                    <a:lnTo>
                      <a:pt x="104" y="1440"/>
                    </a:lnTo>
                    <a:lnTo>
                      <a:pt x="109" y="1446"/>
                    </a:lnTo>
                    <a:lnTo>
                      <a:pt x="109" y="1446"/>
                    </a:lnTo>
                    <a:lnTo>
                      <a:pt x="113" y="1453"/>
                    </a:lnTo>
                    <a:lnTo>
                      <a:pt x="116" y="1460"/>
                    </a:lnTo>
                    <a:lnTo>
                      <a:pt x="121" y="1474"/>
                    </a:lnTo>
                    <a:lnTo>
                      <a:pt x="121" y="1474"/>
                    </a:lnTo>
                    <a:lnTo>
                      <a:pt x="125" y="1479"/>
                    </a:lnTo>
                    <a:lnTo>
                      <a:pt x="127" y="1483"/>
                    </a:lnTo>
                    <a:lnTo>
                      <a:pt x="129" y="1488"/>
                    </a:lnTo>
                    <a:lnTo>
                      <a:pt x="131" y="1492"/>
                    </a:lnTo>
                    <a:lnTo>
                      <a:pt x="131" y="1492"/>
                    </a:lnTo>
                    <a:lnTo>
                      <a:pt x="129" y="1502"/>
                    </a:lnTo>
                    <a:lnTo>
                      <a:pt x="129" y="1502"/>
                    </a:lnTo>
                    <a:lnTo>
                      <a:pt x="129" y="1516"/>
                    </a:lnTo>
                    <a:lnTo>
                      <a:pt x="129" y="1516"/>
                    </a:lnTo>
                    <a:lnTo>
                      <a:pt x="131" y="1520"/>
                    </a:lnTo>
                    <a:lnTo>
                      <a:pt x="132" y="1523"/>
                    </a:lnTo>
                    <a:lnTo>
                      <a:pt x="137" y="1528"/>
                    </a:lnTo>
                    <a:lnTo>
                      <a:pt x="140" y="1533"/>
                    </a:lnTo>
                    <a:lnTo>
                      <a:pt x="141" y="1537"/>
                    </a:lnTo>
                    <a:lnTo>
                      <a:pt x="142" y="1540"/>
                    </a:lnTo>
                    <a:lnTo>
                      <a:pt x="142" y="1540"/>
                    </a:lnTo>
                    <a:lnTo>
                      <a:pt x="142" y="1551"/>
                    </a:lnTo>
                    <a:lnTo>
                      <a:pt x="142" y="1556"/>
                    </a:lnTo>
                    <a:lnTo>
                      <a:pt x="140" y="1561"/>
                    </a:lnTo>
                    <a:lnTo>
                      <a:pt x="140" y="1561"/>
                    </a:lnTo>
                    <a:lnTo>
                      <a:pt x="138" y="1563"/>
                    </a:lnTo>
                    <a:lnTo>
                      <a:pt x="135" y="1565"/>
                    </a:lnTo>
                    <a:lnTo>
                      <a:pt x="133" y="1568"/>
                    </a:lnTo>
                    <a:lnTo>
                      <a:pt x="132" y="1570"/>
                    </a:lnTo>
                    <a:lnTo>
                      <a:pt x="132" y="1570"/>
                    </a:lnTo>
                    <a:lnTo>
                      <a:pt x="131" y="1575"/>
                    </a:lnTo>
                    <a:lnTo>
                      <a:pt x="129" y="1579"/>
                    </a:lnTo>
                    <a:lnTo>
                      <a:pt x="128" y="1583"/>
                    </a:lnTo>
                    <a:lnTo>
                      <a:pt x="126" y="1587"/>
                    </a:lnTo>
                    <a:lnTo>
                      <a:pt x="126" y="1587"/>
                    </a:lnTo>
                    <a:lnTo>
                      <a:pt x="122" y="1589"/>
                    </a:lnTo>
                    <a:lnTo>
                      <a:pt x="117" y="1593"/>
                    </a:lnTo>
                    <a:lnTo>
                      <a:pt x="117" y="1593"/>
                    </a:lnTo>
                    <a:lnTo>
                      <a:pt x="113" y="1599"/>
                    </a:lnTo>
                    <a:lnTo>
                      <a:pt x="110" y="1600"/>
                    </a:lnTo>
                    <a:lnTo>
                      <a:pt x="107" y="1601"/>
                    </a:lnTo>
                    <a:lnTo>
                      <a:pt x="107" y="1601"/>
                    </a:lnTo>
                    <a:lnTo>
                      <a:pt x="104" y="1601"/>
                    </a:lnTo>
                    <a:lnTo>
                      <a:pt x="103" y="1600"/>
                    </a:lnTo>
                    <a:lnTo>
                      <a:pt x="103" y="1600"/>
                    </a:lnTo>
                    <a:lnTo>
                      <a:pt x="101" y="1601"/>
                    </a:lnTo>
                    <a:lnTo>
                      <a:pt x="99" y="1604"/>
                    </a:lnTo>
                    <a:lnTo>
                      <a:pt x="98" y="1606"/>
                    </a:lnTo>
                    <a:lnTo>
                      <a:pt x="97" y="1608"/>
                    </a:lnTo>
                    <a:lnTo>
                      <a:pt x="97" y="1608"/>
                    </a:lnTo>
                    <a:lnTo>
                      <a:pt x="93" y="1612"/>
                    </a:lnTo>
                    <a:lnTo>
                      <a:pt x="92" y="1613"/>
                    </a:lnTo>
                    <a:lnTo>
                      <a:pt x="91" y="1616"/>
                    </a:lnTo>
                    <a:lnTo>
                      <a:pt x="91" y="1616"/>
                    </a:lnTo>
                    <a:lnTo>
                      <a:pt x="92" y="1618"/>
                    </a:lnTo>
                    <a:lnTo>
                      <a:pt x="95" y="1620"/>
                    </a:lnTo>
                    <a:lnTo>
                      <a:pt x="95" y="1620"/>
                    </a:lnTo>
                    <a:lnTo>
                      <a:pt x="96" y="1625"/>
                    </a:lnTo>
                    <a:lnTo>
                      <a:pt x="97" y="1629"/>
                    </a:lnTo>
                    <a:lnTo>
                      <a:pt x="98" y="1634"/>
                    </a:lnTo>
                    <a:lnTo>
                      <a:pt x="101" y="1637"/>
                    </a:lnTo>
                    <a:lnTo>
                      <a:pt x="101" y="1637"/>
                    </a:lnTo>
                    <a:lnTo>
                      <a:pt x="114" y="1649"/>
                    </a:lnTo>
                    <a:lnTo>
                      <a:pt x="117" y="1655"/>
                    </a:lnTo>
                    <a:lnTo>
                      <a:pt x="119" y="1659"/>
                    </a:lnTo>
                    <a:lnTo>
                      <a:pt x="120" y="1662"/>
                    </a:lnTo>
                    <a:lnTo>
                      <a:pt x="120" y="1662"/>
                    </a:lnTo>
                    <a:lnTo>
                      <a:pt x="120" y="1677"/>
                    </a:lnTo>
                    <a:lnTo>
                      <a:pt x="120" y="1677"/>
                    </a:lnTo>
                    <a:lnTo>
                      <a:pt x="119" y="1681"/>
                    </a:lnTo>
                    <a:lnTo>
                      <a:pt x="115" y="1684"/>
                    </a:lnTo>
                    <a:lnTo>
                      <a:pt x="111" y="1686"/>
                    </a:lnTo>
                    <a:lnTo>
                      <a:pt x="107" y="1687"/>
                    </a:lnTo>
                    <a:lnTo>
                      <a:pt x="107" y="1687"/>
                    </a:lnTo>
                    <a:lnTo>
                      <a:pt x="107" y="1697"/>
                    </a:lnTo>
                    <a:lnTo>
                      <a:pt x="107" y="1697"/>
                    </a:lnTo>
                    <a:lnTo>
                      <a:pt x="107" y="1701"/>
                    </a:lnTo>
                    <a:lnTo>
                      <a:pt x="109" y="1703"/>
                    </a:lnTo>
                    <a:lnTo>
                      <a:pt x="114" y="1708"/>
                    </a:lnTo>
                    <a:lnTo>
                      <a:pt x="119" y="1713"/>
                    </a:lnTo>
                    <a:lnTo>
                      <a:pt x="120" y="1715"/>
                    </a:lnTo>
                    <a:lnTo>
                      <a:pt x="121" y="1719"/>
                    </a:lnTo>
                    <a:lnTo>
                      <a:pt x="121" y="1719"/>
                    </a:lnTo>
                    <a:lnTo>
                      <a:pt x="120" y="1721"/>
                    </a:lnTo>
                    <a:lnTo>
                      <a:pt x="120" y="1722"/>
                    </a:lnTo>
                    <a:lnTo>
                      <a:pt x="117" y="1726"/>
                    </a:lnTo>
                    <a:lnTo>
                      <a:pt x="117" y="1726"/>
                    </a:lnTo>
                    <a:lnTo>
                      <a:pt x="115" y="1732"/>
                    </a:lnTo>
                    <a:lnTo>
                      <a:pt x="115" y="1738"/>
                    </a:lnTo>
                    <a:lnTo>
                      <a:pt x="115" y="1750"/>
                    </a:lnTo>
                    <a:lnTo>
                      <a:pt x="115" y="1750"/>
                    </a:lnTo>
                    <a:lnTo>
                      <a:pt x="116" y="1757"/>
                    </a:lnTo>
                    <a:lnTo>
                      <a:pt x="117" y="1762"/>
                    </a:lnTo>
                    <a:lnTo>
                      <a:pt x="120" y="1768"/>
                    </a:lnTo>
                    <a:lnTo>
                      <a:pt x="121" y="1774"/>
                    </a:lnTo>
                    <a:lnTo>
                      <a:pt x="121" y="1774"/>
                    </a:lnTo>
                    <a:lnTo>
                      <a:pt x="120" y="1776"/>
                    </a:lnTo>
                    <a:lnTo>
                      <a:pt x="116" y="1778"/>
                    </a:lnTo>
                    <a:lnTo>
                      <a:pt x="116" y="1778"/>
                    </a:lnTo>
                    <a:lnTo>
                      <a:pt x="114" y="1777"/>
                    </a:lnTo>
                    <a:lnTo>
                      <a:pt x="111" y="1776"/>
                    </a:lnTo>
                    <a:lnTo>
                      <a:pt x="109" y="1775"/>
                    </a:lnTo>
                    <a:lnTo>
                      <a:pt x="107" y="1774"/>
                    </a:lnTo>
                    <a:lnTo>
                      <a:pt x="107" y="1774"/>
                    </a:lnTo>
                    <a:lnTo>
                      <a:pt x="99" y="1774"/>
                    </a:lnTo>
                    <a:lnTo>
                      <a:pt x="96" y="1774"/>
                    </a:lnTo>
                    <a:lnTo>
                      <a:pt x="92" y="1772"/>
                    </a:lnTo>
                    <a:lnTo>
                      <a:pt x="92" y="1772"/>
                    </a:lnTo>
                    <a:lnTo>
                      <a:pt x="89" y="1771"/>
                    </a:lnTo>
                    <a:lnTo>
                      <a:pt x="87" y="1770"/>
                    </a:lnTo>
                    <a:lnTo>
                      <a:pt x="85" y="1768"/>
                    </a:lnTo>
                    <a:lnTo>
                      <a:pt x="82" y="1768"/>
                    </a:lnTo>
                    <a:lnTo>
                      <a:pt x="82" y="1768"/>
                    </a:lnTo>
                    <a:lnTo>
                      <a:pt x="79" y="1768"/>
                    </a:lnTo>
                    <a:lnTo>
                      <a:pt x="78" y="1769"/>
                    </a:lnTo>
                    <a:lnTo>
                      <a:pt x="77" y="1772"/>
                    </a:lnTo>
                    <a:lnTo>
                      <a:pt x="76" y="1782"/>
                    </a:lnTo>
                    <a:lnTo>
                      <a:pt x="76" y="1782"/>
                    </a:lnTo>
                    <a:lnTo>
                      <a:pt x="73" y="1790"/>
                    </a:lnTo>
                    <a:lnTo>
                      <a:pt x="71" y="1796"/>
                    </a:lnTo>
                    <a:lnTo>
                      <a:pt x="67" y="1803"/>
                    </a:lnTo>
                    <a:lnTo>
                      <a:pt x="62" y="1809"/>
                    </a:lnTo>
                    <a:lnTo>
                      <a:pt x="62" y="1809"/>
                    </a:lnTo>
                    <a:lnTo>
                      <a:pt x="53" y="1819"/>
                    </a:lnTo>
                    <a:lnTo>
                      <a:pt x="49" y="1823"/>
                    </a:lnTo>
                    <a:lnTo>
                      <a:pt x="44" y="1829"/>
                    </a:lnTo>
                    <a:lnTo>
                      <a:pt x="44" y="1829"/>
                    </a:lnTo>
                    <a:lnTo>
                      <a:pt x="37" y="1836"/>
                    </a:lnTo>
                    <a:lnTo>
                      <a:pt x="35" y="1839"/>
                    </a:lnTo>
                    <a:lnTo>
                      <a:pt x="34" y="1845"/>
                    </a:lnTo>
                    <a:lnTo>
                      <a:pt x="34" y="1845"/>
                    </a:lnTo>
                    <a:lnTo>
                      <a:pt x="35" y="1848"/>
                    </a:lnTo>
                    <a:lnTo>
                      <a:pt x="37" y="1850"/>
                    </a:lnTo>
                    <a:lnTo>
                      <a:pt x="40" y="1853"/>
                    </a:lnTo>
                    <a:lnTo>
                      <a:pt x="41" y="1856"/>
                    </a:lnTo>
                    <a:lnTo>
                      <a:pt x="41" y="1856"/>
                    </a:lnTo>
                    <a:lnTo>
                      <a:pt x="40" y="1860"/>
                    </a:lnTo>
                    <a:lnTo>
                      <a:pt x="36" y="1862"/>
                    </a:lnTo>
                    <a:lnTo>
                      <a:pt x="34" y="1864"/>
                    </a:lnTo>
                    <a:lnTo>
                      <a:pt x="30" y="1868"/>
                    </a:lnTo>
                    <a:lnTo>
                      <a:pt x="30" y="1868"/>
                    </a:lnTo>
                    <a:lnTo>
                      <a:pt x="29" y="1873"/>
                    </a:lnTo>
                    <a:lnTo>
                      <a:pt x="29" y="1876"/>
                    </a:lnTo>
                    <a:lnTo>
                      <a:pt x="29" y="1881"/>
                    </a:lnTo>
                    <a:lnTo>
                      <a:pt x="27" y="1885"/>
                    </a:lnTo>
                    <a:lnTo>
                      <a:pt x="27" y="1885"/>
                    </a:lnTo>
                    <a:lnTo>
                      <a:pt x="23" y="1887"/>
                    </a:lnTo>
                    <a:lnTo>
                      <a:pt x="19" y="1890"/>
                    </a:lnTo>
                    <a:lnTo>
                      <a:pt x="16" y="1892"/>
                    </a:lnTo>
                    <a:lnTo>
                      <a:pt x="15" y="1893"/>
                    </a:lnTo>
                    <a:lnTo>
                      <a:pt x="13" y="1896"/>
                    </a:lnTo>
                    <a:lnTo>
                      <a:pt x="13" y="1896"/>
                    </a:lnTo>
                    <a:lnTo>
                      <a:pt x="15" y="1899"/>
                    </a:lnTo>
                    <a:lnTo>
                      <a:pt x="17" y="1904"/>
                    </a:lnTo>
                    <a:lnTo>
                      <a:pt x="18" y="1908"/>
                    </a:lnTo>
                    <a:lnTo>
                      <a:pt x="19" y="1911"/>
                    </a:lnTo>
                    <a:lnTo>
                      <a:pt x="19" y="1911"/>
                    </a:lnTo>
                    <a:lnTo>
                      <a:pt x="19" y="1915"/>
                    </a:lnTo>
                    <a:lnTo>
                      <a:pt x="18" y="1917"/>
                    </a:lnTo>
                    <a:lnTo>
                      <a:pt x="16" y="1920"/>
                    </a:lnTo>
                    <a:lnTo>
                      <a:pt x="13" y="1922"/>
                    </a:lnTo>
                    <a:lnTo>
                      <a:pt x="7" y="1924"/>
                    </a:lnTo>
                    <a:lnTo>
                      <a:pt x="0" y="1927"/>
                    </a:lnTo>
                    <a:lnTo>
                      <a:pt x="0" y="1927"/>
                    </a:lnTo>
                    <a:lnTo>
                      <a:pt x="3" y="1933"/>
                    </a:lnTo>
                    <a:lnTo>
                      <a:pt x="6" y="1937"/>
                    </a:lnTo>
                    <a:lnTo>
                      <a:pt x="9" y="1942"/>
                    </a:lnTo>
                    <a:lnTo>
                      <a:pt x="10" y="1945"/>
                    </a:lnTo>
                    <a:lnTo>
                      <a:pt x="10" y="1948"/>
                    </a:lnTo>
                    <a:lnTo>
                      <a:pt x="10" y="1948"/>
                    </a:lnTo>
                    <a:lnTo>
                      <a:pt x="10" y="1951"/>
                    </a:lnTo>
                    <a:lnTo>
                      <a:pt x="9" y="1953"/>
                    </a:lnTo>
                    <a:lnTo>
                      <a:pt x="7" y="1955"/>
                    </a:lnTo>
                    <a:lnTo>
                      <a:pt x="6" y="1958"/>
                    </a:lnTo>
                    <a:lnTo>
                      <a:pt x="6" y="1958"/>
                    </a:lnTo>
                    <a:lnTo>
                      <a:pt x="7" y="1960"/>
                    </a:lnTo>
                    <a:lnTo>
                      <a:pt x="10" y="1963"/>
                    </a:lnTo>
                    <a:lnTo>
                      <a:pt x="12" y="1964"/>
                    </a:lnTo>
                    <a:lnTo>
                      <a:pt x="15" y="1966"/>
                    </a:lnTo>
                    <a:lnTo>
                      <a:pt x="15" y="1966"/>
                    </a:lnTo>
                    <a:lnTo>
                      <a:pt x="18" y="1973"/>
                    </a:lnTo>
                    <a:lnTo>
                      <a:pt x="22" y="1979"/>
                    </a:lnTo>
                    <a:lnTo>
                      <a:pt x="25" y="1985"/>
                    </a:lnTo>
                    <a:lnTo>
                      <a:pt x="27" y="1989"/>
                    </a:lnTo>
                    <a:lnTo>
                      <a:pt x="27" y="1994"/>
                    </a:lnTo>
                    <a:lnTo>
                      <a:pt x="27" y="1994"/>
                    </a:lnTo>
                    <a:lnTo>
                      <a:pt x="25" y="1996"/>
                    </a:lnTo>
                    <a:lnTo>
                      <a:pt x="25" y="1997"/>
                    </a:lnTo>
                    <a:lnTo>
                      <a:pt x="22" y="2002"/>
                    </a:lnTo>
                    <a:lnTo>
                      <a:pt x="25" y="2013"/>
                    </a:lnTo>
                    <a:lnTo>
                      <a:pt x="25" y="2013"/>
                    </a:lnTo>
                    <a:lnTo>
                      <a:pt x="24" y="2018"/>
                    </a:lnTo>
                    <a:lnTo>
                      <a:pt x="22" y="2022"/>
                    </a:lnTo>
                    <a:lnTo>
                      <a:pt x="18" y="2032"/>
                    </a:lnTo>
                    <a:lnTo>
                      <a:pt x="18" y="2032"/>
                    </a:lnTo>
                    <a:lnTo>
                      <a:pt x="29" y="2037"/>
                    </a:lnTo>
                    <a:lnTo>
                      <a:pt x="32" y="2040"/>
                    </a:lnTo>
                    <a:lnTo>
                      <a:pt x="34" y="2043"/>
                    </a:lnTo>
                    <a:lnTo>
                      <a:pt x="34" y="2045"/>
                    </a:lnTo>
                    <a:lnTo>
                      <a:pt x="34" y="2045"/>
                    </a:lnTo>
                    <a:lnTo>
                      <a:pt x="34" y="2059"/>
                    </a:lnTo>
                    <a:lnTo>
                      <a:pt x="35" y="2063"/>
                    </a:lnTo>
                    <a:lnTo>
                      <a:pt x="35" y="2063"/>
                    </a:lnTo>
                    <a:lnTo>
                      <a:pt x="40" y="2056"/>
                    </a:lnTo>
                    <a:lnTo>
                      <a:pt x="43" y="2050"/>
                    </a:lnTo>
                    <a:lnTo>
                      <a:pt x="49" y="2046"/>
                    </a:lnTo>
                    <a:lnTo>
                      <a:pt x="53" y="2045"/>
                    </a:lnTo>
                    <a:lnTo>
                      <a:pt x="56" y="2044"/>
                    </a:lnTo>
                    <a:lnTo>
                      <a:pt x="56" y="2044"/>
                    </a:lnTo>
                    <a:lnTo>
                      <a:pt x="66" y="2045"/>
                    </a:lnTo>
                    <a:lnTo>
                      <a:pt x="74" y="2049"/>
                    </a:lnTo>
                    <a:lnTo>
                      <a:pt x="83" y="2051"/>
                    </a:lnTo>
                    <a:lnTo>
                      <a:pt x="92" y="2052"/>
                    </a:lnTo>
                    <a:lnTo>
                      <a:pt x="92" y="2052"/>
                    </a:lnTo>
                    <a:lnTo>
                      <a:pt x="101" y="2052"/>
                    </a:lnTo>
                    <a:lnTo>
                      <a:pt x="104" y="2052"/>
                    </a:lnTo>
                    <a:lnTo>
                      <a:pt x="108" y="2050"/>
                    </a:lnTo>
                    <a:lnTo>
                      <a:pt x="108" y="2050"/>
                    </a:lnTo>
                    <a:lnTo>
                      <a:pt x="110" y="2046"/>
                    </a:lnTo>
                    <a:lnTo>
                      <a:pt x="111" y="2042"/>
                    </a:lnTo>
                    <a:lnTo>
                      <a:pt x="113" y="2038"/>
                    </a:lnTo>
                    <a:lnTo>
                      <a:pt x="115" y="2033"/>
                    </a:lnTo>
                    <a:lnTo>
                      <a:pt x="115" y="2033"/>
                    </a:lnTo>
                    <a:lnTo>
                      <a:pt x="119" y="2027"/>
                    </a:lnTo>
                    <a:lnTo>
                      <a:pt x="122" y="2022"/>
                    </a:lnTo>
                    <a:lnTo>
                      <a:pt x="123" y="2016"/>
                    </a:lnTo>
                    <a:lnTo>
                      <a:pt x="125" y="2009"/>
                    </a:lnTo>
                    <a:lnTo>
                      <a:pt x="125" y="2009"/>
                    </a:lnTo>
                    <a:lnTo>
                      <a:pt x="125" y="2007"/>
                    </a:lnTo>
                    <a:lnTo>
                      <a:pt x="127" y="2003"/>
                    </a:lnTo>
                    <a:lnTo>
                      <a:pt x="132" y="2000"/>
                    </a:lnTo>
                    <a:lnTo>
                      <a:pt x="138" y="1996"/>
                    </a:lnTo>
                    <a:lnTo>
                      <a:pt x="140" y="1994"/>
                    </a:lnTo>
                    <a:lnTo>
                      <a:pt x="140" y="1990"/>
                    </a:lnTo>
                    <a:lnTo>
                      <a:pt x="140" y="1990"/>
                    </a:lnTo>
                    <a:lnTo>
                      <a:pt x="140" y="1989"/>
                    </a:lnTo>
                    <a:lnTo>
                      <a:pt x="139" y="1988"/>
                    </a:lnTo>
                    <a:lnTo>
                      <a:pt x="138" y="1987"/>
                    </a:lnTo>
                    <a:lnTo>
                      <a:pt x="138" y="1984"/>
                    </a:lnTo>
                    <a:lnTo>
                      <a:pt x="138" y="1984"/>
                    </a:lnTo>
                    <a:lnTo>
                      <a:pt x="138" y="1982"/>
                    </a:lnTo>
                    <a:lnTo>
                      <a:pt x="139" y="1981"/>
                    </a:lnTo>
                    <a:lnTo>
                      <a:pt x="141" y="1977"/>
                    </a:lnTo>
                    <a:lnTo>
                      <a:pt x="141" y="1977"/>
                    </a:lnTo>
                    <a:lnTo>
                      <a:pt x="147" y="1970"/>
                    </a:lnTo>
                    <a:lnTo>
                      <a:pt x="153" y="1964"/>
                    </a:lnTo>
                    <a:lnTo>
                      <a:pt x="153" y="1964"/>
                    </a:lnTo>
                    <a:lnTo>
                      <a:pt x="160" y="1958"/>
                    </a:lnTo>
                    <a:lnTo>
                      <a:pt x="166" y="1952"/>
                    </a:lnTo>
                    <a:lnTo>
                      <a:pt x="172" y="1947"/>
                    </a:lnTo>
                    <a:lnTo>
                      <a:pt x="176" y="1946"/>
                    </a:lnTo>
                    <a:lnTo>
                      <a:pt x="181" y="1945"/>
                    </a:lnTo>
                    <a:lnTo>
                      <a:pt x="181" y="1945"/>
                    </a:lnTo>
                    <a:lnTo>
                      <a:pt x="183" y="1946"/>
                    </a:lnTo>
                    <a:lnTo>
                      <a:pt x="186" y="1947"/>
                    </a:lnTo>
                    <a:lnTo>
                      <a:pt x="187" y="1949"/>
                    </a:lnTo>
                    <a:lnTo>
                      <a:pt x="188" y="1952"/>
                    </a:lnTo>
                    <a:lnTo>
                      <a:pt x="189" y="1958"/>
                    </a:lnTo>
                    <a:lnTo>
                      <a:pt x="189" y="1965"/>
                    </a:lnTo>
                    <a:lnTo>
                      <a:pt x="189" y="1965"/>
                    </a:lnTo>
                    <a:lnTo>
                      <a:pt x="196" y="1965"/>
                    </a:lnTo>
                    <a:lnTo>
                      <a:pt x="203" y="1965"/>
                    </a:lnTo>
                    <a:lnTo>
                      <a:pt x="203" y="1965"/>
                    </a:lnTo>
                    <a:lnTo>
                      <a:pt x="206" y="1965"/>
                    </a:lnTo>
                    <a:lnTo>
                      <a:pt x="207" y="1967"/>
                    </a:lnTo>
                    <a:lnTo>
                      <a:pt x="208" y="1970"/>
                    </a:lnTo>
                    <a:lnTo>
                      <a:pt x="208" y="1970"/>
                    </a:lnTo>
                    <a:lnTo>
                      <a:pt x="211" y="1975"/>
                    </a:lnTo>
                    <a:lnTo>
                      <a:pt x="213" y="1979"/>
                    </a:lnTo>
                    <a:lnTo>
                      <a:pt x="217" y="1990"/>
                    </a:lnTo>
                    <a:lnTo>
                      <a:pt x="217" y="1990"/>
                    </a:lnTo>
                    <a:lnTo>
                      <a:pt x="219" y="1992"/>
                    </a:lnTo>
                    <a:lnTo>
                      <a:pt x="221" y="1996"/>
                    </a:lnTo>
                    <a:lnTo>
                      <a:pt x="224" y="1998"/>
                    </a:lnTo>
                    <a:lnTo>
                      <a:pt x="224" y="2002"/>
                    </a:lnTo>
                    <a:lnTo>
                      <a:pt x="224" y="2002"/>
                    </a:lnTo>
                    <a:lnTo>
                      <a:pt x="224" y="2016"/>
                    </a:lnTo>
                    <a:lnTo>
                      <a:pt x="224" y="2016"/>
                    </a:lnTo>
                    <a:lnTo>
                      <a:pt x="224" y="2021"/>
                    </a:lnTo>
                    <a:lnTo>
                      <a:pt x="225" y="2026"/>
                    </a:lnTo>
                    <a:lnTo>
                      <a:pt x="229" y="2034"/>
                    </a:lnTo>
                    <a:lnTo>
                      <a:pt x="233" y="2042"/>
                    </a:lnTo>
                    <a:lnTo>
                      <a:pt x="238" y="2051"/>
                    </a:lnTo>
                    <a:lnTo>
                      <a:pt x="238" y="2051"/>
                    </a:lnTo>
                    <a:lnTo>
                      <a:pt x="239" y="2049"/>
                    </a:lnTo>
                    <a:lnTo>
                      <a:pt x="241" y="2045"/>
                    </a:lnTo>
                    <a:lnTo>
                      <a:pt x="242" y="2038"/>
                    </a:lnTo>
                    <a:lnTo>
                      <a:pt x="242" y="2038"/>
                    </a:lnTo>
                    <a:lnTo>
                      <a:pt x="245" y="2024"/>
                    </a:lnTo>
                    <a:lnTo>
                      <a:pt x="251" y="2009"/>
                    </a:lnTo>
                    <a:lnTo>
                      <a:pt x="251" y="2009"/>
                    </a:lnTo>
                    <a:lnTo>
                      <a:pt x="253" y="2002"/>
                    </a:lnTo>
                    <a:lnTo>
                      <a:pt x="253" y="1996"/>
                    </a:lnTo>
                    <a:lnTo>
                      <a:pt x="254" y="1990"/>
                    </a:lnTo>
                    <a:lnTo>
                      <a:pt x="257" y="1985"/>
                    </a:lnTo>
                    <a:lnTo>
                      <a:pt x="257" y="1985"/>
                    </a:lnTo>
                    <a:lnTo>
                      <a:pt x="261" y="1982"/>
                    </a:lnTo>
                    <a:lnTo>
                      <a:pt x="264" y="1979"/>
                    </a:lnTo>
                    <a:lnTo>
                      <a:pt x="268" y="1977"/>
                    </a:lnTo>
                    <a:lnTo>
                      <a:pt x="269" y="1976"/>
                    </a:lnTo>
                    <a:lnTo>
                      <a:pt x="269" y="1973"/>
                    </a:lnTo>
                    <a:lnTo>
                      <a:pt x="269" y="1973"/>
                    </a:lnTo>
                    <a:lnTo>
                      <a:pt x="268" y="1966"/>
                    </a:lnTo>
                    <a:lnTo>
                      <a:pt x="269" y="1959"/>
                    </a:lnTo>
                    <a:lnTo>
                      <a:pt x="269" y="1959"/>
                    </a:lnTo>
                    <a:lnTo>
                      <a:pt x="272" y="1960"/>
                    </a:lnTo>
                    <a:lnTo>
                      <a:pt x="274" y="1960"/>
                    </a:lnTo>
                    <a:lnTo>
                      <a:pt x="280" y="1959"/>
                    </a:lnTo>
                    <a:lnTo>
                      <a:pt x="280" y="1959"/>
                    </a:lnTo>
                    <a:lnTo>
                      <a:pt x="286" y="1960"/>
                    </a:lnTo>
                    <a:lnTo>
                      <a:pt x="290" y="1961"/>
                    </a:lnTo>
                    <a:lnTo>
                      <a:pt x="298" y="1965"/>
                    </a:lnTo>
                    <a:lnTo>
                      <a:pt x="304" y="1965"/>
                    </a:lnTo>
                    <a:lnTo>
                      <a:pt x="304" y="1965"/>
                    </a:lnTo>
                    <a:lnTo>
                      <a:pt x="303" y="1959"/>
                    </a:lnTo>
                    <a:lnTo>
                      <a:pt x="303" y="1953"/>
                    </a:lnTo>
                    <a:lnTo>
                      <a:pt x="304" y="1941"/>
                    </a:lnTo>
                    <a:lnTo>
                      <a:pt x="304" y="1941"/>
                    </a:lnTo>
                    <a:lnTo>
                      <a:pt x="308" y="1941"/>
                    </a:lnTo>
                    <a:lnTo>
                      <a:pt x="308" y="1941"/>
                    </a:lnTo>
                    <a:lnTo>
                      <a:pt x="310" y="1941"/>
                    </a:lnTo>
                    <a:lnTo>
                      <a:pt x="312" y="1943"/>
                    </a:lnTo>
                    <a:lnTo>
                      <a:pt x="315" y="1945"/>
                    </a:lnTo>
                    <a:lnTo>
                      <a:pt x="317" y="1945"/>
                    </a:lnTo>
                    <a:lnTo>
                      <a:pt x="317" y="1945"/>
                    </a:lnTo>
                    <a:lnTo>
                      <a:pt x="321" y="1945"/>
                    </a:lnTo>
                    <a:lnTo>
                      <a:pt x="323" y="1942"/>
                    </a:lnTo>
                    <a:lnTo>
                      <a:pt x="328" y="1937"/>
                    </a:lnTo>
                    <a:lnTo>
                      <a:pt x="333" y="1933"/>
                    </a:lnTo>
                    <a:lnTo>
                      <a:pt x="335" y="1931"/>
                    </a:lnTo>
                    <a:lnTo>
                      <a:pt x="339" y="1930"/>
                    </a:lnTo>
                    <a:lnTo>
                      <a:pt x="339" y="1930"/>
                    </a:lnTo>
                    <a:lnTo>
                      <a:pt x="342" y="1930"/>
                    </a:lnTo>
                    <a:lnTo>
                      <a:pt x="343" y="1931"/>
                    </a:lnTo>
                    <a:lnTo>
                      <a:pt x="347" y="1935"/>
                    </a:lnTo>
                    <a:lnTo>
                      <a:pt x="351" y="1940"/>
                    </a:lnTo>
                    <a:lnTo>
                      <a:pt x="352" y="1946"/>
                    </a:lnTo>
                    <a:lnTo>
                      <a:pt x="352" y="1946"/>
                    </a:lnTo>
                    <a:lnTo>
                      <a:pt x="353" y="1952"/>
                    </a:lnTo>
                    <a:lnTo>
                      <a:pt x="355" y="1958"/>
                    </a:lnTo>
                    <a:lnTo>
                      <a:pt x="360" y="1970"/>
                    </a:lnTo>
                    <a:lnTo>
                      <a:pt x="360" y="1970"/>
                    </a:lnTo>
                    <a:lnTo>
                      <a:pt x="364" y="1979"/>
                    </a:lnTo>
                    <a:lnTo>
                      <a:pt x="366" y="1984"/>
                    </a:lnTo>
                    <a:lnTo>
                      <a:pt x="369" y="1988"/>
                    </a:lnTo>
                    <a:lnTo>
                      <a:pt x="369" y="1988"/>
                    </a:lnTo>
                    <a:lnTo>
                      <a:pt x="377" y="1981"/>
                    </a:lnTo>
                    <a:lnTo>
                      <a:pt x="380" y="1978"/>
                    </a:lnTo>
                    <a:lnTo>
                      <a:pt x="386" y="1978"/>
                    </a:lnTo>
                    <a:lnTo>
                      <a:pt x="386" y="1978"/>
                    </a:lnTo>
                    <a:lnTo>
                      <a:pt x="391" y="1978"/>
                    </a:lnTo>
                    <a:lnTo>
                      <a:pt x="397" y="1978"/>
                    </a:lnTo>
                    <a:lnTo>
                      <a:pt x="397" y="1964"/>
                    </a:lnTo>
                    <a:lnTo>
                      <a:pt x="397" y="1964"/>
                    </a:lnTo>
                    <a:lnTo>
                      <a:pt x="402" y="1965"/>
                    </a:lnTo>
                    <a:lnTo>
                      <a:pt x="408" y="1964"/>
                    </a:lnTo>
                    <a:lnTo>
                      <a:pt x="408" y="1964"/>
                    </a:lnTo>
                    <a:lnTo>
                      <a:pt x="410" y="1965"/>
                    </a:lnTo>
                    <a:lnTo>
                      <a:pt x="412" y="1966"/>
                    </a:lnTo>
                    <a:lnTo>
                      <a:pt x="414" y="1971"/>
                    </a:lnTo>
                    <a:lnTo>
                      <a:pt x="416" y="1976"/>
                    </a:lnTo>
                    <a:lnTo>
                      <a:pt x="418" y="1978"/>
                    </a:lnTo>
                    <a:lnTo>
                      <a:pt x="420" y="1978"/>
                    </a:lnTo>
                    <a:lnTo>
                      <a:pt x="420" y="1978"/>
                    </a:lnTo>
                    <a:lnTo>
                      <a:pt x="425" y="1978"/>
                    </a:lnTo>
                    <a:lnTo>
                      <a:pt x="428" y="1977"/>
                    </a:lnTo>
                    <a:lnTo>
                      <a:pt x="428" y="1977"/>
                    </a:lnTo>
                    <a:lnTo>
                      <a:pt x="432" y="1978"/>
                    </a:lnTo>
                    <a:lnTo>
                      <a:pt x="434" y="1982"/>
                    </a:lnTo>
                    <a:lnTo>
                      <a:pt x="437" y="1984"/>
                    </a:lnTo>
                    <a:lnTo>
                      <a:pt x="440" y="1988"/>
                    </a:lnTo>
                    <a:lnTo>
                      <a:pt x="440" y="1988"/>
                    </a:lnTo>
                    <a:lnTo>
                      <a:pt x="455" y="2000"/>
                    </a:lnTo>
                    <a:lnTo>
                      <a:pt x="462" y="2004"/>
                    </a:lnTo>
                    <a:lnTo>
                      <a:pt x="469" y="2013"/>
                    </a:lnTo>
                    <a:lnTo>
                      <a:pt x="469" y="2013"/>
                    </a:lnTo>
                    <a:lnTo>
                      <a:pt x="467" y="2019"/>
                    </a:lnTo>
                    <a:lnTo>
                      <a:pt x="467" y="2019"/>
                    </a:lnTo>
                    <a:lnTo>
                      <a:pt x="468" y="2021"/>
                    </a:lnTo>
                    <a:lnTo>
                      <a:pt x="470" y="2024"/>
                    </a:lnTo>
                    <a:lnTo>
                      <a:pt x="471" y="2026"/>
                    </a:lnTo>
                    <a:lnTo>
                      <a:pt x="473" y="2028"/>
                    </a:lnTo>
                    <a:lnTo>
                      <a:pt x="473" y="2028"/>
                    </a:lnTo>
                    <a:lnTo>
                      <a:pt x="473" y="2032"/>
                    </a:lnTo>
                    <a:lnTo>
                      <a:pt x="471" y="2037"/>
                    </a:lnTo>
                    <a:lnTo>
                      <a:pt x="471" y="2037"/>
                    </a:lnTo>
                    <a:lnTo>
                      <a:pt x="473" y="2039"/>
                    </a:lnTo>
                    <a:lnTo>
                      <a:pt x="474" y="2042"/>
                    </a:lnTo>
                    <a:lnTo>
                      <a:pt x="475" y="2046"/>
                    </a:lnTo>
                    <a:lnTo>
                      <a:pt x="475" y="2046"/>
                    </a:lnTo>
                    <a:lnTo>
                      <a:pt x="480" y="2061"/>
                    </a:lnTo>
                    <a:lnTo>
                      <a:pt x="482" y="2067"/>
                    </a:lnTo>
                    <a:lnTo>
                      <a:pt x="487" y="2073"/>
                    </a:lnTo>
                    <a:lnTo>
                      <a:pt x="487" y="2073"/>
                    </a:lnTo>
                    <a:lnTo>
                      <a:pt x="488" y="2075"/>
                    </a:lnTo>
                    <a:lnTo>
                      <a:pt x="490" y="2076"/>
                    </a:lnTo>
                    <a:lnTo>
                      <a:pt x="493" y="2077"/>
                    </a:lnTo>
                    <a:lnTo>
                      <a:pt x="495" y="2080"/>
                    </a:lnTo>
                    <a:lnTo>
                      <a:pt x="495" y="2080"/>
                    </a:lnTo>
                    <a:lnTo>
                      <a:pt x="502" y="2099"/>
                    </a:lnTo>
                    <a:lnTo>
                      <a:pt x="502" y="2099"/>
                    </a:lnTo>
                    <a:lnTo>
                      <a:pt x="504" y="2104"/>
                    </a:lnTo>
                    <a:lnTo>
                      <a:pt x="505" y="2107"/>
                    </a:lnTo>
                    <a:lnTo>
                      <a:pt x="505" y="2112"/>
                    </a:lnTo>
                    <a:lnTo>
                      <a:pt x="507" y="2116"/>
                    </a:lnTo>
                    <a:lnTo>
                      <a:pt x="507" y="2116"/>
                    </a:lnTo>
                    <a:lnTo>
                      <a:pt x="512" y="2121"/>
                    </a:lnTo>
                    <a:lnTo>
                      <a:pt x="518" y="2124"/>
                    </a:lnTo>
                    <a:lnTo>
                      <a:pt x="522" y="2129"/>
                    </a:lnTo>
                    <a:lnTo>
                      <a:pt x="525" y="2135"/>
                    </a:lnTo>
                    <a:lnTo>
                      <a:pt x="525" y="2135"/>
                    </a:lnTo>
                    <a:lnTo>
                      <a:pt x="519" y="2140"/>
                    </a:lnTo>
                    <a:lnTo>
                      <a:pt x="517" y="2143"/>
                    </a:lnTo>
                    <a:lnTo>
                      <a:pt x="517" y="2147"/>
                    </a:lnTo>
                    <a:lnTo>
                      <a:pt x="517" y="2147"/>
                    </a:lnTo>
                    <a:lnTo>
                      <a:pt x="517" y="2154"/>
                    </a:lnTo>
                    <a:lnTo>
                      <a:pt x="518" y="2160"/>
                    </a:lnTo>
                    <a:lnTo>
                      <a:pt x="520" y="2165"/>
                    </a:lnTo>
                    <a:lnTo>
                      <a:pt x="524" y="2171"/>
                    </a:lnTo>
                    <a:lnTo>
                      <a:pt x="524" y="2171"/>
                    </a:lnTo>
                    <a:lnTo>
                      <a:pt x="528" y="2166"/>
                    </a:lnTo>
                    <a:lnTo>
                      <a:pt x="530" y="2165"/>
                    </a:lnTo>
                    <a:lnTo>
                      <a:pt x="534" y="2165"/>
                    </a:lnTo>
                    <a:lnTo>
                      <a:pt x="534" y="2165"/>
                    </a:lnTo>
                    <a:lnTo>
                      <a:pt x="537" y="2166"/>
                    </a:lnTo>
                    <a:lnTo>
                      <a:pt x="541" y="2167"/>
                    </a:lnTo>
                    <a:lnTo>
                      <a:pt x="548" y="2172"/>
                    </a:lnTo>
                    <a:lnTo>
                      <a:pt x="548" y="2172"/>
                    </a:lnTo>
                    <a:lnTo>
                      <a:pt x="555" y="2176"/>
                    </a:lnTo>
                    <a:lnTo>
                      <a:pt x="562" y="2179"/>
                    </a:lnTo>
                    <a:lnTo>
                      <a:pt x="562" y="2179"/>
                    </a:lnTo>
                    <a:lnTo>
                      <a:pt x="569" y="2184"/>
                    </a:lnTo>
                    <a:lnTo>
                      <a:pt x="573" y="2186"/>
                    </a:lnTo>
                    <a:lnTo>
                      <a:pt x="578" y="2186"/>
                    </a:lnTo>
                    <a:lnTo>
                      <a:pt x="578" y="2186"/>
                    </a:lnTo>
                    <a:lnTo>
                      <a:pt x="579" y="2186"/>
                    </a:lnTo>
                    <a:lnTo>
                      <a:pt x="580" y="2185"/>
                    </a:lnTo>
                    <a:lnTo>
                      <a:pt x="580" y="2185"/>
                    </a:lnTo>
                    <a:lnTo>
                      <a:pt x="580" y="2176"/>
                    </a:lnTo>
                    <a:lnTo>
                      <a:pt x="581" y="2172"/>
                    </a:lnTo>
                    <a:lnTo>
                      <a:pt x="584" y="2168"/>
                    </a:lnTo>
                    <a:lnTo>
                      <a:pt x="584" y="2168"/>
                    </a:lnTo>
                    <a:lnTo>
                      <a:pt x="586" y="2167"/>
                    </a:lnTo>
                    <a:lnTo>
                      <a:pt x="590" y="2167"/>
                    </a:lnTo>
                    <a:lnTo>
                      <a:pt x="590" y="2167"/>
                    </a:lnTo>
                    <a:lnTo>
                      <a:pt x="595" y="2166"/>
                    </a:lnTo>
                    <a:lnTo>
                      <a:pt x="599" y="2162"/>
                    </a:lnTo>
                    <a:lnTo>
                      <a:pt x="604" y="2160"/>
                    </a:lnTo>
                    <a:lnTo>
                      <a:pt x="610" y="2159"/>
                    </a:lnTo>
                    <a:lnTo>
                      <a:pt x="610" y="2159"/>
                    </a:lnTo>
                    <a:lnTo>
                      <a:pt x="611" y="2166"/>
                    </a:lnTo>
                    <a:lnTo>
                      <a:pt x="615" y="2172"/>
                    </a:lnTo>
                    <a:lnTo>
                      <a:pt x="620" y="2176"/>
                    </a:lnTo>
                    <a:lnTo>
                      <a:pt x="622" y="2178"/>
                    </a:lnTo>
                    <a:lnTo>
                      <a:pt x="626" y="2178"/>
                    </a:lnTo>
                    <a:lnTo>
                      <a:pt x="627" y="2176"/>
                    </a:lnTo>
                    <a:lnTo>
                      <a:pt x="627" y="2161"/>
                    </a:lnTo>
                    <a:lnTo>
                      <a:pt x="627" y="2161"/>
                    </a:lnTo>
                    <a:lnTo>
                      <a:pt x="628" y="2158"/>
                    </a:lnTo>
                    <a:lnTo>
                      <a:pt x="629" y="2156"/>
                    </a:lnTo>
                    <a:lnTo>
                      <a:pt x="632" y="2156"/>
                    </a:lnTo>
                    <a:lnTo>
                      <a:pt x="632" y="2156"/>
                    </a:lnTo>
                    <a:lnTo>
                      <a:pt x="634" y="2156"/>
                    </a:lnTo>
                    <a:lnTo>
                      <a:pt x="635" y="2158"/>
                    </a:lnTo>
                    <a:lnTo>
                      <a:pt x="640" y="2161"/>
                    </a:lnTo>
                    <a:lnTo>
                      <a:pt x="640" y="2161"/>
                    </a:lnTo>
                    <a:lnTo>
                      <a:pt x="650" y="2165"/>
                    </a:lnTo>
                    <a:lnTo>
                      <a:pt x="658" y="2171"/>
                    </a:lnTo>
                    <a:lnTo>
                      <a:pt x="666" y="2176"/>
                    </a:lnTo>
                    <a:lnTo>
                      <a:pt x="676" y="2180"/>
                    </a:lnTo>
                    <a:lnTo>
                      <a:pt x="676" y="2180"/>
                    </a:lnTo>
                    <a:lnTo>
                      <a:pt x="679" y="2186"/>
                    </a:lnTo>
                    <a:lnTo>
                      <a:pt x="683" y="2191"/>
                    </a:lnTo>
                    <a:lnTo>
                      <a:pt x="683" y="2191"/>
                    </a:lnTo>
                    <a:lnTo>
                      <a:pt x="683" y="2195"/>
                    </a:lnTo>
                    <a:lnTo>
                      <a:pt x="684" y="2197"/>
                    </a:lnTo>
                    <a:lnTo>
                      <a:pt x="684" y="2199"/>
                    </a:lnTo>
                    <a:lnTo>
                      <a:pt x="685" y="2203"/>
                    </a:lnTo>
                    <a:lnTo>
                      <a:pt x="685" y="2203"/>
                    </a:lnTo>
                    <a:lnTo>
                      <a:pt x="688" y="2204"/>
                    </a:lnTo>
                    <a:lnTo>
                      <a:pt x="689" y="2204"/>
                    </a:lnTo>
                    <a:lnTo>
                      <a:pt x="695" y="2204"/>
                    </a:lnTo>
                    <a:lnTo>
                      <a:pt x="695" y="2204"/>
                    </a:lnTo>
                    <a:lnTo>
                      <a:pt x="696" y="2219"/>
                    </a:lnTo>
                    <a:lnTo>
                      <a:pt x="697" y="2232"/>
                    </a:lnTo>
                    <a:lnTo>
                      <a:pt x="697" y="2232"/>
                    </a:lnTo>
                    <a:lnTo>
                      <a:pt x="699" y="2240"/>
                    </a:lnTo>
                    <a:lnTo>
                      <a:pt x="699" y="2245"/>
                    </a:lnTo>
                    <a:lnTo>
                      <a:pt x="700" y="2249"/>
                    </a:lnTo>
                    <a:lnTo>
                      <a:pt x="700" y="2249"/>
                    </a:lnTo>
                    <a:lnTo>
                      <a:pt x="703" y="2255"/>
                    </a:lnTo>
                    <a:lnTo>
                      <a:pt x="708" y="2258"/>
                    </a:lnTo>
                    <a:lnTo>
                      <a:pt x="717" y="2265"/>
                    </a:lnTo>
                    <a:lnTo>
                      <a:pt x="726" y="2271"/>
                    </a:lnTo>
                    <a:lnTo>
                      <a:pt x="730" y="2276"/>
                    </a:lnTo>
                    <a:lnTo>
                      <a:pt x="732" y="2282"/>
                    </a:lnTo>
                    <a:lnTo>
                      <a:pt x="732" y="2282"/>
                    </a:lnTo>
                    <a:lnTo>
                      <a:pt x="728" y="2284"/>
                    </a:lnTo>
                    <a:lnTo>
                      <a:pt x="726" y="2289"/>
                    </a:lnTo>
                    <a:lnTo>
                      <a:pt x="724" y="2294"/>
                    </a:lnTo>
                    <a:lnTo>
                      <a:pt x="721" y="2299"/>
                    </a:lnTo>
                    <a:lnTo>
                      <a:pt x="721" y="2299"/>
                    </a:lnTo>
                    <a:lnTo>
                      <a:pt x="714" y="2307"/>
                    </a:lnTo>
                    <a:lnTo>
                      <a:pt x="708" y="2314"/>
                    </a:lnTo>
                    <a:lnTo>
                      <a:pt x="708" y="2314"/>
                    </a:lnTo>
                    <a:lnTo>
                      <a:pt x="705" y="2319"/>
                    </a:lnTo>
                    <a:lnTo>
                      <a:pt x="700" y="2323"/>
                    </a:lnTo>
                    <a:lnTo>
                      <a:pt x="691" y="2329"/>
                    </a:lnTo>
                    <a:lnTo>
                      <a:pt x="687" y="2332"/>
                    </a:lnTo>
                    <a:lnTo>
                      <a:pt x="683" y="2336"/>
                    </a:lnTo>
                    <a:lnTo>
                      <a:pt x="681" y="2339"/>
                    </a:lnTo>
                    <a:lnTo>
                      <a:pt x="679" y="2345"/>
                    </a:lnTo>
                    <a:lnTo>
                      <a:pt x="679" y="2345"/>
                    </a:lnTo>
                    <a:lnTo>
                      <a:pt x="681" y="2349"/>
                    </a:lnTo>
                    <a:lnTo>
                      <a:pt x="682" y="2353"/>
                    </a:lnTo>
                    <a:lnTo>
                      <a:pt x="683" y="2356"/>
                    </a:lnTo>
                    <a:lnTo>
                      <a:pt x="683" y="2361"/>
                    </a:lnTo>
                    <a:lnTo>
                      <a:pt x="683" y="2361"/>
                    </a:lnTo>
                    <a:lnTo>
                      <a:pt x="682" y="2367"/>
                    </a:lnTo>
                    <a:lnTo>
                      <a:pt x="681" y="2372"/>
                    </a:lnTo>
                    <a:lnTo>
                      <a:pt x="678" y="2377"/>
                    </a:lnTo>
                    <a:lnTo>
                      <a:pt x="676" y="2381"/>
                    </a:lnTo>
                    <a:lnTo>
                      <a:pt x="676" y="2381"/>
                    </a:lnTo>
                    <a:lnTo>
                      <a:pt x="675" y="2387"/>
                    </a:lnTo>
                    <a:lnTo>
                      <a:pt x="675" y="2392"/>
                    </a:lnTo>
                    <a:lnTo>
                      <a:pt x="675" y="2397"/>
                    </a:lnTo>
                    <a:lnTo>
                      <a:pt x="672" y="2402"/>
                    </a:lnTo>
                    <a:lnTo>
                      <a:pt x="672" y="2402"/>
                    </a:lnTo>
                    <a:lnTo>
                      <a:pt x="663" y="2396"/>
                    </a:lnTo>
                    <a:lnTo>
                      <a:pt x="658" y="2393"/>
                    </a:lnTo>
                    <a:lnTo>
                      <a:pt x="652" y="2392"/>
                    </a:lnTo>
                    <a:lnTo>
                      <a:pt x="652" y="2392"/>
                    </a:lnTo>
                    <a:lnTo>
                      <a:pt x="648" y="2393"/>
                    </a:lnTo>
                    <a:lnTo>
                      <a:pt x="646" y="2395"/>
                    </a:lnTo>
                    <a:lnTo>
                      <a:pt x="641" y="2398"/>
                    </a:lnTo>
                    <a:lnTo>
                      <a:pt x="639" y="2404"/>
                    </a:lnTo>
                    <a:lnTo>
                      <a:pt x="635" y="2411"/>
                    </a:lnTo>
                    <a:lnTo>
                      <a:pt x="635" y="2411"/>
                    </a:lnTo>
                    <a:lnTo>
                      <a:pt x="633" y="2414"/>
                    </a:lnTo>
                    <a:lnTo>
                      <a:pt x="630" y="2416"/>
                    </a:lnTo>
                    <a:lnTo>
                      <a:pt x="628" y="2418"/>
                    </a:lnTo>
                    <a:lnTo>
                      <a:pt x="627" y="2422"/>
                    </a:lnTo>
                    <a:lnTo>
                      <a:pt x="627" y="2427"/>
                    </a:lnTo>
                    <a:lnTo>
                      <a:pt x="635" y="2427"/>
                    </a:lnTo>
                    <a:lnTo>
                      <a:pt x="635" y="2427"/>
                    </a:lnTo>
                    <a:lnTo>
                      <a:pt x="635" y="2433"/>
                    </a:lnTo>
                    <a:lnTo>
                      <a:pt x="635" y="2433"/>
                    </a:lnTo>
                    <a:lnTo>
                      <a:pt x="634" y="2435"/>
                    </a:lnTo>
                    <a:lnTo>
                      <a:pt x="632" y="2438"/>
                    </a:lnTo>
                    <a:lnTo>
                      <a:pt x="628" y="2438"/>
                    </a:lnTo>
                    <a:lnTo>
                      <a:pt x="624" y="2439"/>
                    </a:lnTo>
                    <a:lnTo>
                      <a:pt x="624" y="2439"/>
                    </a:lnTo>
                    <a:lnTo>
                      <a:pt x="618" y="2444"/>
                    </a:lnTo>
                    <a:lnTo>
                      <a:pt x="612" y="2447"/>
                    </a:lnTo>
                    <a:lnTo>
                      <a:pt x="608" y="2451"/>
                    </a:lnTo>
                    <a:lnTo>
                      <a:pt x="601" y="2454"/>
                    </a:lnTo>
                    <a:lnTo>
                      <a:pt x="601" y="2454"/>
                    </a:lnTo>
                    <a:lnTo>
                      <a:pt x="591" y="2460"/>
                    </a:lnTo>
                    <a:lnTo>
                      <a:pt x="584" y="2467"/>
                    </a:lnTo>
                    <a:lnTo>
                      <a:pt x="572" y="2484"/>
                    </a:lnTo>
                    <a:lnTo>
                      <a:pt x="572" y="2484"/>
                    </a:lnTo>
                    <a:lnTo>
                      <a:pt x="574" y="2487"/>
                    </a:lnTo>
                    <a:lnTo>
                      <a:pt x="578" y="2488"/>
                    </a:lnTo>
                    <a:lnTo>
                      <a:pt x="590" y="2488"/>
                    </a:lnTo>
                    <a:lnTo>
                      <a:pt x="590" y="2488"/>
                    </a:lnTo>
                    <a:lnTo>
                      <a:pt x="599" y="2489"/>
                    </a:lnTo>
                    <a:lnTo>
                      <a:pt x="599" y="2489"/>
                    </a:lnTo>
                    <a:lnTo>
                      <a:pt x="620" y="2488"/>
                    </a:lnTo>
                    <a:lnTo>
                      <a:pt x="620" y="2488"/>
                    </a:lnTo>
                    <a:lnTo>
                      <a:pt x="627" y="2489"/>
                    </a:lnTo>
                    <a:lnTo>
                      <a:pt x="636" y="2489"/>
                    </a:lnTo>
                    <a:lnTo>
                      <a:pt x="636" y="2489"/>
                    </a:lnTo>
                    <a:lnTo>
                      <a:pt x="640" y="2489"/>
                    </a:lnTo>
                    <a:lnTo>
                      <a:pt x="644" y="2490"/>
                    </a:lnTo>
                    <a:lnTo>
                      <a:pt x="644" y="2490"/>
                    </a:lnTo>
                    <a:lnTo>
                      <a:pt x="648" y="2490"/>
                    </a:lnTo>
                    <a:lnTo>
                      <a:pt x="652" y="2491"/>
                    </a:lnTo>
                    <a:lnTo>
                      <a:pt x="652" y="2491"/>
                    </a:lnTo>
                    <a:lnTo>
                      <a:pt x="654" y="2493"/>
                    </a:lnTo>
                    <a:lnTo>
                      <a:pt x="656" y="2495"/>
                    </a:lnTo>
                    <a:lnTo>
                      <a:pt x="656" y="2500"/>
                    </a:lnTo>
                    <a:lnTo>
                      <a:pt x="656" y="2500"/>
                    </a:lnTo>
                    <a:lnTo>
                      <a:pt x="656" y="2505"/>
                    </a:lnTo>
                    <a:lnTo>
                      <a:pt x="654" y="2508"/>
                    </a:lnTo>
                    <a:lnTo>
                      <a:pt x="653" y="2512"/>
                    </a:lnTo>
                    <a:lnTo>
                      <a:pt x="653" y="2515"/>
                    </a:lnTo>
                    <a:lnTo>
                      <a:pt x="653" y="2515"/>
                    </a:lnTo>
                    <a:lnTo>
                      <a:pt x="653" y="2520"/>
                    </a:lnTo>
                    <a:lnTo>
                      <a:pt x="653" y="2520"/>
                    </a:lnTo>
                    <a:lnTo>
                      <a:pt x="658" y="2520"/>
                    </a:lnTo>
                    <a:lnTo>
                      <a:pt x="658" y="2520"/>
                    </a:lnTo>
                    <a:lnTo>
                      <a:pt x="661" y="2520"/>
                    </a:lnTo>
                    <a:lnTo>
                      <a:pt x="665" y="2520"/>
                    </a:lnTo>
                    <a:lnTo>
                      <a:pt x="665" y="2520"/>
                    </a:lnTo>
                    <a:lnTo>
                      <a:pt x="675" y="2520"/>
                    </a:lnTo>
                    <a:lnTo>
                      <a:pt x="684" y="2519"/>
                    </a:lnTo>
                    <a:lnTo>
                      <a:pt x="684" y="2519"/>
                    </a:lnTo>
                    <a:lnTo>
                      <a:pt x="688" y="2520"/>
                    </a:lnTo>
                    <a:lnTo>
                      <a:pt x="691" y="2521"/>
                    </a:lnTo>
                    <a:lnTo>
                      <a:pt x="691" y="2521"/>
                    </a:lnTo>
                    <a:lnTo>
                      <a:pt x="697" y="2524"/>
                    </a:lnTo>
                    <a:lnTo>
                      <a:pt x="703" y="2524"/>
                    </a:lnTo>
                    <a:lnTo>
                      <a:pt x="703" y="2524"/>
                    </a:lnTo>
                    <a:lnTo>
                      <a:pt x="724" y="2525"/>
                    </a:lnTo>
                    <a:lnTo>
                      <a:pt x="724" y="2525"/>
                    </a:lnTo>
                    <a:lnTo>
                      <a:pt x="740" y="2525"/>
                    </a:lnTo>
                    <a:lnTo>
                      <a:pt x="740" y="2525"/>
                    </a:lnTo>
                    <a:lnTo>
                      <a:pt x="744" y="2524"/>
                    </a:lnTo>
                    <a:lnTo>
                      <a:pt x="745" y="2520"/>
                    </a:lnTo>
                    <a:lnTo>
                      <a:pt x="745" y="2520"/>
                    </a:lnTo>
                    <a:lnTo>
                      <a:pt x="744" y="2519"/>
                    </a:lnTo>
                    <a:lnTo>
                      <a:pt x="743" y="2519"/>
                    </a:lnTo>
                    <a:lnTo>
                      <a:pt x="740" y="2519"/>
                    </a:lnTo>
                    <a:lnTo>
                      <a:pt x="740" y="2519"/>
                    </a:lnTo>
                    <a:lnTo>
                      <a:pt x="738" y="2517"/>
                    </a:lnTo>
                    <a:lnTo>
                      <a:pt x="738" y="2517"/>
                    </a:lnTo>
                    <a:lnTo>
                      <a:pt x="736" y="2514"/>
                    </a:lnTo>
                    <a:lnTo>
                      <a:pt x="734" y="2511"/>
                    </a:lnTo>
                    <a:lnTo>
                      <a:pt x="733" y="2505"/>
                    </a:lnTo>
                    <a:lnTo>
                      <a:pt x="733" y="2505"/>
                    </a:lnTo>
                    <a:lnTo>
                      <a:pt x="733" y="2501"/>
                    </a:lnTo>
                    <a:lnTo>
                      <a:pt x="734" y="2497"/>
                    </a:lnTo>
                    <a:lnTo>
                      <a:pt x="737" y="2495"/>
                    </a:lnTo>
                    <a:lnTo>
                      <a:pt x="739" y="2493"/>
                    </a:lnTo>
                    <a:lnTo>
                      <a:pt x="739" y="2493"/>
                    </a:lnTo>
                    <a:lnTo>
                      <a:pt x="745" y="2488"/>
                    </a:lnTo>
                    <a:lnTo>
                      <a:pt x="748" y="2487"/>
                    </a:lnTo>
                    <a:lnTo>
                      <a:pt x="751" y="2485"/>
                    </a:lnTo>
                    <a:lnTo>
                      <a:pt x="751" y="2485"/>
                    </a:lnTo>
                    <a:lnTo>
                      <a:pt x="752" y="2487"/>
                    </a:lnTo>
                    <a:lnTo>
                      <a:pt x="754" y="2488"/>
                    </a:lnTo>
                    <a:lnTo>
                      <a:pt x="754" y="2488"/>
                    </a:lnTo>
                    <a:lnTo>
                      <a:pt x="757" y="2494"/>
                    </a:lnTo>
                    <a:lnTo>
                      <a:pt x="760" y="2496"/>
                    </a:lnTo>
                    <a:lnTo>
                      <a:pt x="763" y="2497"/>
                    </a:lnTo>
                    <a:lnTo>
                      <a:pt x="763" y="2497"/>
                    </a:lnTo>
                    <a:lnTo>
                      <a:pt x="769" y="2499"/>
                    </a:lnTo>
                    <a:lnTo>
                      <a:pt x="775" y="2497"/>
                    </a:lnTo>
                    <a:lnTo>
                      <a:pt x="775" y="2497"/>
                    </a:lnTo>
                    <a:lnTo>
                      <a:pt x="781" y="2499"/>
                    </a:lnTo>
                    <a:lnTo>
                      <a:pt x="786" y="2497"/>
                    </a:lnTo>
                    <a:lnTo>
                      <a:pt x="786" y="2497"/>
                    </a:lnTo>
                    <a:lnTo>
                      <a:pt x="785" y="2495"/>
                    </a:lnTo>
                    <a:lnTo>
                      <a:pt x="783" y="2493"/>
                    </a:lnTo>
                    <a:lnTo>
                      <a:pt x="783" y="2484"/>
                    </a:lnTo>
                    <a:lnTo>
                      <a:pt x="783" y="2484"/>
                    </a:lnTo>
                    <a:lnTo>
                      <a:pt x="785" y="2479"/>
                    </a:lnTo>
                    <a:lnTo>
                      <a:pt x="785" y="2478"/>
                    </a:lnTo>
                    <a:lnTo>
                      <a:pt x="783" y="2476"/>
                    </a:lnTo>
                    <a:lnTo>
                      <a:pt x="783" y="2476"/>
                    </a:lnTo>
                    <a:lnTo>
                      <a:pt x="781" y="2475"/>
                    </a:lnTo>
                    <a:lnTo>
                      <a:pt x="779" y="2475"/>
                    </a:lnTo>
                    <a:lnTo>
                      <a:pt x="776" y="2475"/>
                    </a:lnTo>
                    <a:lnTo>
                      <a:pt x="774" y="2473"/>
                    </a:lnTo>
                    <a:lnTo>
                      <a:pt x="774" y="2473"/>
                    </a:lnTo>
                    <a:lnTo>
                      <a:pt x="772" y="2472"/>
                    </a:lnTo>
                    <a:lnTo>
                      <a:pt x="770" y="2470"/>
                    </a:lnTo>
                    <a:lnTo>
                      <a:pt x="770" y="2464"/>
                    </a:lnTo>
                    <a:lnTo>
                      <a:pt x="770" y="2464"/>
                    </a:lnTo>
                    <a:lnTo>
                      <a:pt x="772" y="2460"/>
                    </a:lnTo>
                    <a:lnTo>
                      <a:pt x="774" y="2457"/>
                    </a:lnTo>
                    <a:lnTo>
                      <a:pt x="774" y="2457"/>
                    </a:lnTo>
                    <a:lnTo>
                      <a:pt x="774" y="2451"/>
                    </a:lnTo>
                    <a:lnTo>
                      <a:pt x="775" y="2448"/>
                    </a:lnTo>
                    <a:lnTo>
                      <a:pt x="776" y="2446"/>
                    </a:lnTo>
                    <a:lnTo>
                      <a:pt x="776" y="2446"/>
                    </a:lnTo>
                    <a:lnTo>
                      <a:pt x="779" y="2447"/>
                    </a:lnTo>
                    <a:lnTo>
                      <a:pt x="781" y="2448"/>
                    </a:lnTo>
                    <a:lnTo>
                      <a:pt x="781" y="2448"/>
                    </a:lnTo>
                    <a:lnTo>
                      <a:pt x="782" y="2451"/>
                    </a:lnTo>
                    <a:lnTo>
                      <a:pt x="783" y="2453"/>
                    </a:lnTo>
                    <a:lnTo>
                      <a:pt x="783" y="2453"/>
                    </a:lnTo>
                    <a:lnTo>
                      <a:pt x="787" y="2454"/>
                    </a:lnTo>
                    <a:lnTo>
                      <a:pt x="791" y="2454"/>
                    </a:lnTo>
                    <a:lnTo>
                      <a:pt x="791" y="2454"/>
                    </a:lnTo>
                    <a:lnTo>
                      <a:pt x="795" y="2456"/>
                    </a:lnTo>
                    <a:lnTo>
                      <a:pt x="799" y="2456"/>
                    </a:lnTo>
                    <a:lnTo>
                      <a:pt x="803" y="2456"/>
                    </a:lnTo>
                    <a:lnTo>
                      <a:pt x="807" y="2458"/>
                    </a:lnTo>
                    <a:lnTo>
                      <a:pt x="807" y="2458"/>
                    </a:lnTo>
                    <a:lnTo>
                      <a:pt x="805" y="2462"/>
                    </a:lnTo>
                    <a:lnTo>
                      <a:pt x="805" y="2465"/>
                    </a:lnTo>
                    <a:lnTo>
                      <a:pt x="805" y="2472"/>
                    </a:lnTo>
                    <a:lnTo>
                      <a:pt x="805" y="2472"/>
                    </a:lnTo>
                    <a:lnTo>
                      <a:pt x="818" y="2472"/>
                    </a:lnTo>
                    <a:lnTo>
                      <a:pt x="818" y="2472"/>
                    </a:lnTo>
                    <a:lnTo>
                      <a:pt x="822" y="2471"/>
                    </a:lnTo>
                    <a:lnTo>
                      <a:pt x="824" y="2470"/>
                    </a:lnTo>
                    <a:lnTo>
                      <a:pt x="825" y="2469"/>
                    </a:lnTo>
                    <a:lnTo>
                      <a:pt x="829" y="2469"/>
                    </a:lnTo>
                    <a:lnTo>
                      <a:pt x="829" y="2469"/>
                    </a:lnTo>
                    <a:lnTo>
                      <a:pt x="831" y="2469"/>
                    </a:lnTo>
                    <a:lnTo>
                      <a:pt x="833" y="2471"/>
                    </a:lnTo>
                    <a:lnTo>
                      <a:pt x="834" y="2476"/>
                    </a:lnTo>
                    <a:lnTo>
                      <a:pt x="834" y="2476"/>
                    </a:lnTo>
                    <a:lnTo>
                      <a:pt x="835" y="2479"/>
                    </a:lnTo>
                    <a:lnTo>
                      <a:pt x="835" y="2483"/>
                    </a:lnTo>
                    <a:lnTo>
                      <a:pt x="835" y="2483"/>
                    </a:lnTo>
                    <a:lnTo>
                      <a:pt x="834" y="2487"/>
                    </a:lnTo>
                    <a:lnTo>
                      <a:pt x="831" y="2490"/>
                    </a:lnTo>
                    <a:lnTo>
                      <a:pt x="829" y="2493"/>
                    </a:lnTo>
                    <a:lnTo>
                      <a:pt x="824" y="2495"/>
                    </a:lnTo>
                    <a:lnTo>
                      <a:pt x="824" y="2495"/>
                    </a:lnTo>
                    <a:lnTo>
                      <a:pt x="813" y="2500"/>
                    </a:lnTo>
                    <a:lnTo>
                      <a:pt x="809" y="2501"/>
                    </a:lnTo>
                    <a:lnTo>
                      <a:pt x="803" y="2501"/>
                    </a:lnTo>
                    <a:lnTo>
                      <a:pt x="803" y="2501"/>
                    </a:lnTo>
                    <a:lnTo>
                      <a:pt x="795" y="2500"/>
                    </a:lnTo>
                    <a:lnTo>
                      <a:pt x="788" y="2499"/>
                    </a:lnTo>
                    <a:lnTo>
                      <a:pt x="788" y="2499"/>
                    </a:lnTo>
                    <a:lnTo>
                      <a:pt x="782" y="2499"/>
                    </a:lnTo>
                    <a:lnTo>
                      <a:pt x="779" y="2500"/>
                    </a:lnTo>
                    <a:lnTo>
                      <a:pt x="776" y="2501"/>
                    </a:lnTo>
                    <a:lnTo>
                      <a:pt x="776" y="2501"/>
                    </a:lnTo>
                    <a:lnTo>
                      <a:pt x="772" y="2505"/>
                    </a:lnTo>
                    <a:lnTo>
                      <a:pt x="769" y="2506"/>
                    </a:lnTo>
                    <a:lnTo>
                      <a:pt x="767" y="2506"/>
                    </a:lnTo>
                    <a:lnTo>
                      <a:pt x="767" y="2506"/>
                    </a:lnTo>
                    <a:lnTo>
                      <a:pt x="766" y="2508"/>
                    </a:lnTo>
                    <a:lnTo>
                      <a:pt x="766" y="2508"/>
                    </a:lnTo>
                    <a:lnTo>
                      <a:pt x="767" y="2509"/>
                    </a:lnTo>
                    <a:lnTo>
                      <a:pt x="768" y="2512"/>
                    </a:lnTo>
                    <a:lnTo>
                      <a:pt x="773" y="2512"/>
                    </a:lnTo>
                    <a:lnTo>
                      <a:pt x="773" y="2512"/>
                    </a:lnTo>
                    <a:lnTo>
                      <a:pt x="773" y="2518"/>
                    </a:lnTo>
                    <a:lnTo>
                      <a:pt x="773" y="2520"/>
                    </a:lnTo>
                    <a:lnTo>
                      <a:pt x="774" y="2523"/>
                    </a:lnTo>
                    <a:lnTo>
                      <a:pt x="774" y="2523"/>
                    </a:lnTo>
                    <a:lnTo>
                      <a:pt x="775" y="2524"/>
                    </a:lnTo>
                    <a:lnTo>
                      <a:pt x="777" y="2524"/>
                    </a:lnTo>
                    <a:lnTo>
                      <a:pt x="779" y="2525"/>
                    </a:lnTo>
                    <a:lnTo>
                      <a:pt x="781" y="2525"/>
                    </a:lnTo>
                    <a:lnTo>
                      <a:pt x="781" y="2525"/>
                    </a:lnTo>
                    <a:lnTo>
                      <a:pt x="782" y="2527"/>
                    </a:lnTo>
                    <a:lnTo>
                      <a:pt x="783" y="2530"/>
                    </a:lnTo>
                    <a:lnTo>
                      <a:pt x="785" y="2532"/>
                    </a:lnTo>
                    <a:lnTo>
                      <a:pt x="787" y="2533"/>
                    </a:lnTo>
                    <a:lnTo>
                      <a:pt x="787" y="2533"/>
                    </a:lnTo>
                    <a:lnTo>
                      <a:pt x="791" y="2532"/>
                    </a:lnTo>
                    <a:lnTo>
                      <a:pt x="794" y="2530"/>
                    </a:lnTo>
                    <a:lnTo>
                      <a:pt x="797" y="2527"/>
                    </a:lnTo>
                    <a:lnTo>
                      <a:pt x="800" y="2526"/>
                    </a:lnTo>
                    <a:lnTo>
                      <a:pt x="800" y="2526"/>
                    </a:lnTo>
                    <a:lnTo>
                      <a:pt x="803" y="2527"/>
                    </a:lnTo>
                    <a:lnTo>
                      <a:pt x="806" y="2527"/>
                    </a:lnTo>
                    <a:lnTo>
                      <a:pt x="806" y="2527"/>
                    </a:lnTo>
                    <a:lnTo>
                      <a:pt x="809" y="2527"/>
                    </a:lnTo>
                    <a:lnTo>
                      <a:pt x="810" y="2526"/>
                    </a:lnTo>
                    <a:lnTo>
                      <a:pt x="812" y="2525"/>
                    </a:lnTo>
                    <a:lnTo>
                      <a:pt x="815" y="2524"/>
                    </a:lnTo>
                    <a:lnTo>
                      <a:pt x="815" y="2524"/>
                    </a:lnTo>
                    <a:lnTo>
                      <a:pt x="819" y="2524"/>
                    </a:lnTo>
                    <a:lnTo>
                      <a:pt x="824" y="2524"/>
                    </a:lnTo>
                    <a:lnTo>
                      <a:pt x="824" y="2524"/>
                    </a:lnTo>
                    <a:lnTo>
                      <a:pt x="825" y="2523"/>
                    </a:lnTo>
                    <a:lnTo>
                      <a:pt x="827" y="2521"/>
                    </a:lnTo>
                    <a:lnTo>
                      <a:pt x="828" y="2520"/>
                    </a:lnTo>
                    <a:lnTo>
                      <a:pt x="829" y="2520"/>
                    </a:lnTo>
                    <a:lnTo>
                      <a:pt x="837" y="2520"/>
                    </a:lnTo>
                    <a:lnTo>
                      <a:pt x="837" y="2520"/>
                    </a:lnTo>
                    <a:lnTo>
                      <a:pt x="842" y="2519"/>
                    </a:lnTo>
                    <a:lnTo>
                      <a:pt x="844" y="2518"/>
                    </a:lnTo>
                    <a:lnTo>
                      <a:pt x="848" y="2515"/>
                    </a:lnTo>
                    <a:lnTo>
                      <a:pt x="852" y="2515"/>
                    </a:lnTo>
                    <a:lnTo>
                      <a:pt x="852" y="2515"/>
                    </a:lnTo>
                    <a:lnTo>
                      <a:pt x="856" y="2515"/>
                    </a:lnTo>
                    <a:lnTo>
                      <a:pt x="859" y="2517"/>
                    </a:lnTo>
                    <a:lnTo>
                      <a:pt x="862" y="2519"/>
                    </a:lnTo>
                    <a:lnTo>
                      <a:pt x="864" y="2523"/>
                    </a:lnTo>
                    <a:lnTo>
                      <a:pt x="864" y="2525"/>
                    </a:lnTo>
                    <a:lnTo>
                      <a:pt x="864" y="2525"/>
                    </a:lnTo>
                    <a:lnTo>
                      <a:pt x="865" y="2531"/>
                    </a:lnTo>
                    <a:lnTo>
                      <a:pt x="867" y="2534"/>
                    </a:lnTo>
                    <a:lnTo>
                      <a:pt x="870" y="2539"/>
                    </a:lnTo>
                    <a:lnTo>
                      <a:pt x="871" y="2544"/>
                    </a:lnTo>
                    <a:lnTo>
                      <a:pt x="871" y="2544"/>
                    </a:lnTo>
                    <a:lnTo>
                      <a:pt x="870" y="2550"/>
                    </a:lnTo>
                    <a:lnTo>
                      <a:pt x="868" y="2555"/>
                    </a:lnTo>
                    <a:lnTo>
                      <a:pt x="868" y="2555"/>
                    </a:lnTo>
                    <a:lnTo>
                      <a:pt x="867" y="2558"/>
                    </a:lnTo>
                    <a:lnTo>
                      <a:pt x="866" y="2560"/>
                    </a:lnTo>
                    <a:lnTo>
                      <a:pt x="866" y="2562"/>
                    </a:lnTo>
                    <a:lnTo>
                      <a:pt x="866" y="2562"/>
                    </a:lnTo>
                    <a:lnTo>
                      <a:pt x="866" y="2564"/>
                    </a:lnTo>
                    <a:lnTo>
                      <a:pt x="868" y="2567"/>
                    </a:lnTo>
                    <a:lnTo>
                      <a:pt x="876" y="2567"/>
                    </a:lnTo>
                    <a:lnTo>
                      <a:pt x="883" y="2567"/>
                    </a:lnTo>
                    <a:lnTo>
                      <a:pt x="883" y="2567"/>
                    </a:lnTo>
                    <a:lnTo>
                      <a:pt x="888" y="2567"/>
                    </a:lnTo>
                    <a:lnTo>
                      <a:pt x="888" y="2567"/>
                    </a:lnTo>
                    <a:lnTo>
                      <a:pt x="891" y="2567"/>
                    </a:lnTo>
                    <a:lnTo>
                      <a:pt x="893" y="2568"/>
                    </a:lnTo>
                    <a:lnTo>
                      <a:pt x="897" y="2569"/>
                    </a:lnTo>
                    <a:lnTo>
                      <a:pt x="901" y="2569"/>
                    </a:lnTo>
                    <a:lnTo>
                      <a:pt x="901" y="2569"/>
                    </a:lnTo>
                    <a:lnTo>
                      <a:pt x="903" y="2569"/>
                    </a:lnTo>
                    <a:lnTo>
                      <a:pt x="904" y="2568"/>
                    </a:lnTo>
                    <a:lnTo>
                      <a:pt x="907" y="2567"/>
                    </a:lnTo>
                    <a:lnTo>
                      <a:pt x="908" y="2567"/>
                    </a:lnTo>
                    <a:lnTo>
                      <a:pt x="908" y="2567"/>
                    </a:lnTo>
                    <a:lnTo>
                      <a:pt x="909" y="2567"/>
                    </a:lnTo>
                    <a:lnTo>
                      <a:pt x="910" y="2568"/>
                    </a:lnTo>
                    <a:lnTo>
                      <a:pt x="911" y="2572"/>
                    </a:lnTo>
                    <a:lnTo>
                      <a:pt x="911" y="2572"/>
                    </a:lnTo>
                    <a:lnTo>
                      <a:pt x="914" y="2578"/>
                    </a:lnTo>
                    <a:lnTo>
                      <a:pt x="914" y="2578"/>
                    </a:lnTo>
                    <a:lnTo>
                      <a:pt x="916" y="2579"/>
                    </a:lnTo>
                    <a:lnTo>
                      <a:pt x="919" y="2580"/>
                    </a:lnTo>
                    <a:lnTo>
                      <a:pt x="919" y="2580"/>
                    </a:lnTo>
                    <a:lnTo>
                      <a:pt x="922" y="2581"/>
                    </a:lnTo>
                    <a:lnTo>
                      <a:pt x="926" y="2582"/>
                    </a:lnTo>
                    <a:lnTo>
                      <a:pt x="926" y="2582"/>
                    </a:lnTo>
                    <a:lnTo>
                      <a:pt x="928" y="2581"/>
                    </a:lnTo>
                    <a:lnTo>
                      <a:pt x="929" y="2579"/>
                    </a:lnTo>
                    <a:lnTo>
                      <a:pt x="932" y="2572"/>
                    </a:lnTo>
                    <a:lnTo>
                      <a:pt x="932" y="2572"/>
                    </a:lnTo>
                    <a:lnTo>
                      <a:pt x="933" y="2570"/>
                    </a:lnTo>
                    <a:lnTo>
                      <a:pt x="934" y="2570"/>
                    </a:lnTo>
                    <a:lnTo>
                      <a:pt x="938" y="2569"/>
                    </a:lnTo>
                    <a:lnTo>
                      <a:pt x="938" y="2569"/>
                    </a:lnTo>
                    <a:lnTo>
                      <a:pt x="940" y="2570"/>
                    </a:lnTo>
                    <a:lnTo>
                      <a:pt x="941" y="2572"/>
                    </a:lnTo>
                    <a:lnTo>
                      <a:pt x="945" y="2574"/>
                    </a:lnTo>
                    <a:lnTo>
                      <a:pt x="945" y="2574"/>
                    </a:lnTo>
                    <a:lnTo>
                      <a:pt x="946" y="2575"/>
                    </a:lnTo>
                    <a:lnTo>
                      <a:pt x="948" y="2575"/>
                    </a:lnTo>
                    <a:lnTo>
                      <a:pt x="951" y="2575"/>
                    </a:lnTo>
                    <a:lnTo>
                      <a:pt x="953" y="2576"/>
                    </a:lnTo>
                    <a:lnTo>
                      <a:pt x="953" y="2576"/>
                    </a:lnTo>
                    <a:lnTo>
                      <a:pt x="954" y="2578"/>
                    </a:lnTo>
                    <a:lnTo>
                      <a:pt x="954" y="2580"/>
                    </a:lnTo>
                    <a:lnTo>
                      <a:pt x="954" y="2584"/>
                    </a:lnTo>
                    <a:lnTo>
                      <a:pt x="954" y="2584"/>
                    </a:lnTo>
                    <a:lnTo>
                      <a:pt x="956" y="2587"/>
                    </a:lnTo>
                    <a:lnTo>
                      <a:pt x="958" y="2588"/>
                    </a:lnTo>
                    <a:lnTo>
                      <a:pt x="962" y="2591"/>
                    </a:lnTo>
                    <a:lnTo>
                      <a:pt x="964" y="2593"/>
                    </a:lnTo>
                    <a:lnTo>
                      <a:pt x="964" y="2593"/>
                    </a:lnTo>
                    <a:lnTo>
                      <a:pt x="969" y="2598"/>
                    </a:lnTo>
                    <a:lnTo>
                      <a:pt x="971" y="2599"/>
                    </a:lnTo>
                    <a:lnTo>
                      <a:pt x="975" y="2600"/>
                    </a:lnTo>
                    <a:lnTo>
                      <a:pt x="975" y="2600"/>
                    </a:lnTo>
                    <a:lnTo>
                      <a:pt x="976" y="2599"/>
                    </a:lnTo>
                    <a:lnTo>
                      <a:pt x="978" y="2598"/>
                    </a:lnTo>
                    <a:lnTo>
                      <a:pt x="982" y="2598"/>
                    </a:lnTo>
                    <a:lnTo>
                      <a:pt x="982" y="2605"/>
                    </a:lnTo>
                    <a:lnTo>
                      <a:pt x="982" y="2605"/>
                    </a:lnTo>
                    <a:lnTo>
                      <a:pt x="987" y="2606"/>
                    </a:lnTo>
                    <a:lnTo>
                      <a:pt x="989" y="2607"/>
                    </a:lnTo>
                    <a:lnTo>
                      <a:pt x="990" y="2609"/>
                    </a:lnTo>
                    <a:lnTo>
                      <a:pt x="990" y="2609"/>
                    </a:lnTo>
                    <a:lnTo>
                      <a:pt x="990" y="2618"/>
                    </a:lnTo>
                    <a:lnTo>
                      <a:pt x="990" y="2618"/>
                    </a:lnTo>
                    <a:lnTo>
                      <a:pt x="990" y="2621"/>
                    </a:lnTo>
                    <a:lnTo>
                      <a:pt x="993" y="2622"/>
                    </a:lnTo>
                    <a:lnTo>
                      <a:pt x="996" y="2623"/>
                    </a:lnTo>
                    <a:lnTo>
                      <a:pt x="996" y="2623"/>
                    </a:lnTo>
                    <a:lnTo>
                      <a:pt x="999" y="2627"/>
                    </a:lnTo>
                    <a:lnTo>
                      <a:pt x="1000" y="2628"/>
                    </a:lnTo>
                    <a:lnTo>
                      <a:pt x="1001" y="2628"/>
                    </a:lnTo>
                    <a:lnTo>
                      <a:pt x="1008" y="2628"/>
                    </a:lnTo>
                    <a:lnTo>
                      <a:pt x="1008" y="2628"/>
                    </a:lnTo>
                    <a:lnTo>
                      <a:pt x="1008" y="2622"/>
                    </a:lnTo>
                    <a:lnTo>
                      <a:pt x="1009" y="2619"/>
                    </a:lnTo>
                    <a:lnTo>
                      <a:pt x="1012" y="2619"/>
                    </a:lnTo>
                    <a:lnTo>
                      <a:pt x="1012" y="2619"/>
                    </a:lnTo>
                    <a:lnTo>
                      <a:pt x="1013" y="2619"/>
                    </a:lnTo>
                    <a:lnTo>
                      <a:pt x="1015" y="2622"/>
                    </a:lnTo>
                    <a:lnTo>
                      <a:pt x="1017" y="2623"/>
                    </a:lnTo>
                    <a:lnTo>
                      <a:pt x="1018" y="2624"/>
                    </a:lnTo>
                    <a:lnTo>
                      <a:pt x="1018" y="2624"/>
                    </a:lnTo>
                    <a:lnTo>
                      <a:pt x="1021" y="2623"/>
                    </a:lnTo>
                    <a:lnTo>
                      <a:pt x="1023" y="2621"/>
                    </a:lnTo>
                    <a:lnTo>
                      <a:pt x="1023" y="2612"/>
                    </a:lnTo>
                    <a:lnTo>
                      <a:pt x="1023" y="2612"/>
                    </a:lnTo>
                    <a:lnTo>
                      <a:pt x="1024" y="2610"/>
                    </a:lnTo>
                    <a:lnTo>
                      <a:pt x="1027" y="2609"/>
                    </a:lnTo>
                    <a:lnTo>
                      <a:pt x="1035" y="2607"/>
                    </a:lnTo>
                    <a:lnTo>
                      <a:pt x="1035" y="2607"/>
                    </a:lnTo>
                    <a:lnTo>
                      <a:pt x="1036" y="2609"/>
                    </a:lnTo>
                    <a:lnTo>
                      <a:pt x="1037" y="2609"/>
                    </a:lnTo>
                    <a:lnTo>
                      <a:pt x="1037" y="2611"/>
                    </a:lnTo>
                    <a:lnTo>
                      <a:pt x="1037" y="2611"/>
                    </a:lnTo>
                    <a:lnTo>
                      <a:pt x="1041" y="2613"/>
                    </a:lnTo>
                    <a:lnTo>
                      <a:pt x="1044" y="2615"/>
                    </a:lnTo>
                    <a:lnTo>
                      <a:pt x="1044" y="2615"/>
                    </a:lnTo>
                    <a:lnTo>
                      <a:pt x="1047" y="2615"/>
                    </a:lnTo>
                    <a:lnTo>
                      <a:pt x="1049" y="2612"/>
                    </a:lnTo>
                    <a:lnTo>
                      <a:pt x="1050" y="2611"/>
                    </a:lnTo>
                    <a:lnTo>
                      <a:pt x="1053" y="2610"/>
                    </a:lnTo>
                    <a:lnTo>
                      <a:pt x="1053" y="2610"/>
                    </a:lnTo>
                    <a:lnTo>
                      <a:pt x="1056" y="2611"/>
                    </a:lnTo>
                    <a:lnTo>
                      <a:pt x="1060" y="2613"/>
                    </a:lnTo>
                    <a:lnTo>
                      <a:pt x="1060" y="2613"/>
                    </a:lnTo>
                    <a:lnTo>
                      <a:pt x="1063" y="2617"/>
                    </a:lnTo>
                    <a:lnTo>
                      <a:pt x="1064" y="2618"/>
                    </a:lnTo>
                    <a:lnTo>
                      <a:pt x="1066" y="2621"/>
                    </a:lnTo>
                    <a:lnTo>
                      <a:pt x="1066" y="2621"/>
                    </a:lnTo>
                    <a:lnTo>
                      <a:pt x="1064" y="2622"/>
                    </a:lnTo>
                    <a:lnTo>
                      <a:pt x="1064" y="2623"/>
                    </a:lnTo>
                    <a:lnTo>
                      <a:pt x="1063" y="2624"/>
                    </a:lnTo>
                    <a:lnTo>
                      <a:pt x="1063" y="2625"/>
                    </a:lnTo>
                    <a:lnTo>
                      <a:pt x="1063" y="2625"/>
                    </a:lnTo>
                    <a:lnTo>
                      <a:pt x="1063" y="2628"/>
                    </a:lnTo>
                    <a:lnTo>
                      <a:pt x="1064" y="2629"/>
                    </a:lnTo>
                    <a:lnTo>
                      <a:pt x="1068" y="2630"/>
                    </a:lnTo>
                    <a:lnTo>
                      <a:pt x="1068" y="2630"/>
                    </a:lnTo>
                    <a:lnTo>
                      <a:pt x="1072" y="2633"/>
                    </a:lnTo>
                    <a:lnTo>
                      <a:pt x="1075" y="2633"/>
                    </a:lnTo>
                    <a:lnTo>
                      <a:pt x="1075" y="2633"/>
                    </a:lnTo>
                    <a:lnTo>
                      <a:pt x="1079" y="2631"/>
                    </a:lnTo>
                    <a:lnTo>
                      <a:pt x="1081" y="2631"/>
                    </a:lnTo>
                    <a:lnTo>
                      <a:pt x="1081" y="2629"/>
                    </a:lnTo>
                    <a:lnTo>
                      <a:pt x="1081" y="2629"/>
                    </a:lnTo>
                    <a:lnTo>
                      <a:pt x="1081" y="2628"/>
                    </a:lnTo>
                    <a:lnTo>
                      <a:pt x="1080" y="2627"/>
                    </a:lnTo>
                    <a:lnTo>
                      <a:pt x="1079" y="2625"/>
                    </a:lnTo>
                    <a:lnTo>
                      <a:pt x="1078" y="2624"/>
                    </a:lnTo>
                    <a:lnTo>
                      <a:pt x="1078" y="2624"/>
                    </a:lnTo>
                    <a:lnTo>
                      <a:pt x="1078" y="2617"/>
                    </a:lnTo>
                    <a:lnTo>
                      <a:pt x="1078" y="2617"/>
                    </a:lnTo>
                    <a:lnTo>
                      <a:pt x="1078" y="2610"/>
                    </a:lnTo>
                    <a:lnTo>
                      <a:pt x="1078" y="2606"/>
                    </a:lnTo>
                    <a:lnTo>
                      <a:pt x="1079" y="2604"/>
                    </a:lnTo>
                    <a:lnTo>
                      <a:pt x="1079" y="2604"/>
                    </a:lnTo>
                    <a:lnTo>
                      <a:pt x="1081" y="2601"/>
                    </a:lnTo>
                    <a:lnTo>
                      <a:pt x="1084" y="2600"/>
                    </a:lnTo>
                    <a:lnTo>
                      <a:pt x="1088" y="2599"/>
                    </a:lnTo>
                    <a:lnTo>
                      <a:pt x="1088" y="2599"/>
                    </a:lnTo>
                    <a:lnTo>
                      <a:pt x="1092" y="2603"/>
                    </a:lnTo>
                    <a:lnTo>
                      <a:pt x="1096" y="2604"/>
                    </a:lnTo>
                    <a:lnTo>
                      <a:pt x="1096" y="2604"/>
                    </a:lnTo>
                    <a:lnTo>
                      <a:pt x="1098" y="2603"/>
                    </a:lnTo>
                    <a:lnTo>
                      <a:pt x="1100" y="2601"/>
                    </a:lnTo>
                    <a:lnTo>
                      <a:pt x="1102" y="2600"/>
                    </a:lnTo>
                    <a:lnTo>
                      <a:pt x="1104" y="2599"/>
                    </a:lnTo>
                    <a:lnTo>
                      <a:pt x="1104" y="2599"/>
                    </a:lnTo>
                    <a:lnTo>
                      <a:pt x="1109" y="2600"/>
                    </a:lnTo>
                    <a:lnTo>
                      <a:pt x="1112" y="2603"/>
                    </a:lnTo>
                    <a:lnTo>
                      <a:pt x="1112" y="2603"/>
                    </a:lnTo>
                    <a:lnTo>
                      <a:pt x="1117" y="2604"/>
                    </a:lnTo>
                    <a:lnTo>
                      <a:pt x="1121" y="2604"/>
                    </a:lnTo>
                    <a:lnTo>
                      <a:pt x="1121" y="2604"/>
                    </a:lnTo>
                    <a:lnTo>
                      <a:pt x="1123" y="2606"/>
                    </a:lnTo>
                    <a:lnTo>
                      <a:pt x="1125" y="2609"/>
                    </a:lnTo>
                    <a:lnTo>
                      <a:pt x="1125" y="2609"/>
                    </a:lnTo>
                    <a:lnTo>
                      <a:pt x="1128" y="2610"/>
                    </a:lnTo>
                    <a:lnTo>
                      <a:pt x="1130" y="2611"/>
                    </a:lnTo>
                    <a:lnTo>
                      <a:pt x="1135" y="2611"/>
                    </a:lnTo>
                    <a:lnTo>
                      <a:pt x="1135" y="2611"/>
                    </a:lnTo>
                    <a:lnTo>
                      <a:pt x="1139" y="2610"/>
                    </a:lnTo>
                    <a:lnTo>
                      <a:pt x="1141" y="2606"/>
                    </a:lnTo>
                    <a:lnTo>
                      <a:pt x="1141" y="2606"/>
                    </a:lnTo>
                    <a:lnTo>
                      <a:pt x="1140" y="2605"/>
                    </a:lnTo>
                    <a:lnTo>
                      <a:pt x="1140" y="2604"/>
                    </a:lnTo>
                    <a:lnTo>
                      <a:pt x="1139" y="2600"/>
                    </a:lnTo>
                    <a:lnTo>
                      <a:pt x="1139" y="2600"/>
                    </a:lnTo>
                    <a:lnTo>
                      <a:pt x="1135" y="2597"/>
                    </a:lnTo>
                    <a:lnTo>
                      <a:pt x="1134" y="2596"/>
                    </a:lnTo>
                    <a:lnTo>
                      <a:pt x="1134" y="2593"/>
                    </a:lnTo>
                    <a:lnTo>
                      <a:pt x="1134" y="2587"/>
                    </a:lnTo>
                    <a:lnTo>
                      <a:pt x="1134" y="2587"/>
                    </a:lnTo>
                    <a:lnTo>
                      <a:pt x="1140" y="2587"/>
                    </a:lnTo>
                    <a:lnTo>
                      <a:pt x="1142" y="2587"/>
                    </a:lnTo>
                    <a:lnTo>
                      <a:pt x="1146" y="2586"/>
                    </a:lnTo>
                    <a:lnTo>
                      <a:pt x="1146" y="2586"/>
                    </a:lnTo>
                    <a:lnTo>
                      <a:pt x="1149" y="2584"/>
                    </a:lnTo>
                    <a:lnTo>
                      <a:pt x="1151" y="2584"/>
                    </a:lnTo>
                    <a:lnTo>
                      <a:pt x="1153" y="2582"/>
                    </a:lnTo>
                    <a:lnTo>
                      <a:pt x="1153" y="2582"/>
                    </a:lnTo>
                    <a:lnTo>
                      <a:pt x="1157" y="2584"/>
                    </a:lnTo>
                    <a:lnTo>
                      <a:pt x="1157" y="2584"/>
                    </a:lnTo>
                    <a:lnTo>
                      <a:pt x="1160" y="2582"/>
                    </a:lnTo>
                    <a:lnTo>
                      <a:pt x="1163" y="2581"/>
                    </a:lnTo>
                    <a:lnTo>
                      <a:pt x="1163" y="2581"/>
                    </a:lnTo>
                    <a:lnTo>
                      <a:pt x="1165" y="2582"/>
                    </a:lnTo>
                    <a:lnTo>
                      <a:pt x="1167" y="2584"/>
                    </a:lnTo>
                    <a:lnTo>
                      <a:pt x="1167" y="2584"/>
                    </a:lnTo>
                    <a:lnTo>
                      <a:pt x="1170" y="2582"/>
                    </a:lnTo>
                    <a:lnTo>
                      <a:pt x="1172" y="2581"/>
                    </a:lnTo>
                    <a:lnTo>
                      <a:pt x="1177" y="2578"/>
                    </a:lnTo>
                    <a:lnTo>
                      <a:pt x="1177" y="2578"/>
                    </a:lnTo>
                    <a:lnTo>
                      <a:pt x="1180" y="2576"/>
                    </a:lnTo>
                    <a:lnTo>
                      <a:pt x="1183" y="2575"/>
                    </a:lnTo>
                    <a:lnTo>
                      <a:pt x="1184" y="2574"/>
                    </a:lnTo>
                    <a:lnTo>
                      <a:pt x="1184" y="2574"/>
                    </a:lnTo>
                    <a:lnTo>
                      <a:pt x="1186" y="2570"/>
                    </a:lnTo>
                    <a:lnTo>
                      <a:pt x="1188" y="2568"/>
                    </a:lnTo>
                    <a:lnTo>
                      <a:pt x="1189" y="2568"/>
                    </a:lnTo>
                    <a:lnTo>
                      <a:pt x="1189" y="2568"/>
                    </a:lnTo>
                    <a:lnTo>
                      <a:pt x="1201" y="2568"/>
                    </a:lnTo>
                    <a:lnTo>
                      <a:pt x="1201" y="2573"/>
                    </a:lnTo>
                    <a:lnTo>
                      <a:pt x="1212" y="2573"/>
                    </a:lnTo>
                    <a:lnTo>
                      <a:pt x="1212" y="2569"/>
                    </a:lnTo>
                    <a:lnTo>
                      <a:pt x="1210" y="2567"/>
                    </a:lnTo>
                    <a:lnTo>
                      <a:pt x="1210" y="2567"/>
                    </a:lnTo>
                    <a:lnTo>
                      <a:pt x="1215" y="2564"/>
                    </a:lnTo>
                    <a:lnTo>
                      <a:pt x="1216" y="2563"/>
                    </a:lnTo>
                    <a:lnTo>
                      <a:pt x="1218" y="2561"/>
                    </a:lnTo>
                    <a:lnTo>
                      <a:pt x="1218" y="2561"/>
                    </a:lnTo>
                    <a:lnTo>
                      <a:pt x="1216" y="2557"/>
                    </a:lnTo>
                    <a:lnTo>
                      <a:pt x="1215" y="2555"/>
                    </a:lnTo>
                    <a:lnTo>
                      <a:pt x="1215" y="2552"/>
                    </a:lnTo>
                    <a:lnTo>
                      <a:pt x="1214" y="2549"/>
                    </a:lnTo>
                    <a:lnTo>
                      <a:pt x="1214" y="2549"/>
                    </a:lnTo>
                    <a:lnTo>
                      <a:pt x="1215" y="2545"/>
                    </a:lnTo>
                    <a:lnTo>
                      <a:pt x="1219" y="2543"/>
                    </a:lnTo>
                    <a:lnTo>
                      <a:pt x="1222" y="2542"/>
                    </a:lnTo>
                    <a:lnTo>
                      <a:pt x="1226" y="2538"/>
                    </a:lnTo>
                    <a:lnTo>
                      <a:pt x="1226" y="2533"/>
                    </a:lnTo>
                    <a:lnTo>
                      <a:pt x="1226" y="2533"/>
                    </a:lnTo>
                    <a:lnTo>
                      <a:pt x="1221" y="2532"/>
                    </a:lnTo>
                    <a:lnTo>
                      <a:pt x="1218" y="2531"/>
                    </a:lnTo>
                    <a:lnTo>
                      <a:pt x="1214" y="2530"/>
                    </a:lnTo>
                    <a:lnTo>
                      <a:pt x="1209" y="2530"/>
                    </a:lnTo>
                    <a:lnTo>
                      <a:pt x="1209" y="2530"/>
                    </a:lnTo>
                    <a:lnTo>
                      <a:pt x="1206" y="2530"/>
                    </a:lnTo>
                    <a:lnTo>
                      <a:pt x="1204" y="2531"/>
                    </a:lnTo>
                    <a:lnTo>
                      <a:pt x="1202" y="2532"/>
                    </a:lnTo>
                    <a:lnTo>
                      <a:pt x="1198" y="2532"/>
                    </a:lnTo>
                    <a:lnTo>
                      <a:pt x="1198" y="2532"/>
                    </a:lnTo>
                    <a:lnTo>
                      <a:pt x="1195" y="2531"/>
                    </a:lnTo>
                    <a:lnTo>
                      <a:pt x="1194" y="2530"/>
                    </a:lnTo>
                    <a:lnTo>
                      <a:pt x="1194" y="2529"/>
                    </a:lnTo>
                    <a:lnTo>
                      <a:pt x="1194" y="2529"/>
                    </a:lnTo>
                    <a:lnTo>
                      <a:pt x="1198" y="2526"/>
                    </a:lnTo>
                    <a:lnTo>
                      <a:pt x="1203" y="2525"/>
                    </a:lnTo>
                    <a:lnTo>
                      <a:pt x="1212" y="2525"/>
                    </a:lnTo>
                    <a:lnTo>
                      <a:pt x="1212" y="2525"/>
                    </a:lnTo>
                    <a:lnTo>
                      <a:pt x="1213" y="2520"/>
                    </a:lnTo>
                    <a:lnTo>
                      <a:pt x="1214" y="2517"/>
                    </a:lnTo>
                    <a:lnTo>
                      <a:pt x="1215" y="2508"/>
                    </a:lnTo>
                    <a:lnTo>
                      <a:pt x="1215" y="2508"/>
                    </a:lnTo>
                    <a:lnTo>
                      <a:pt x="1218" y="2503"/>
                    </a:lnTo>
                    <a:lnTo>
                      <a:pt x="1220" y="2497"/>
                    </a:lnTo>
                    <a:lnTo>
                      <a:pt x="1220" y="2497"/>
                    </a:lnTo>
                    <a:lnTo>
                      <a:pt x="1220" y="2494"/>
                    </a:lnTo>
                    <a:lnTo>
                      <a:pt x="1221" y="2491"/>
                    </a:lnTo>
                    <a:lnTo>
                      <a:pt x="1221" y="2491"/>
                    </a:lnTo>
                    <a:lnTo>
                      <a:pt x="1222" y="2490"/>
                    </a:lnTo>
                    <a:lnTo>
                      <a:pt x="1224" y="2489"/>
                    </a:lnTo>
                    <a:lnTo>
                      <a:pt x="1226" y="2489"/>
                    </a:lnTo>
                    <a:lnTo>
                      <a:pt x="1227" y="2488"/>
                    </a:lnTo>
                    <a:lnTo>
                      <a:pt x="1227" y="2488"/>
                    </a:lnTo>
                    <a:lnTo>
                      <a:pt x="1232" y="2484"/>
                    </a:lnTo>
                    <a:lnTo>
                      <a:pt x="1234" y="2483"/>
                    </a:lnTo>
                    <a:lnTo>
                      <a:pt x="1237" y="2483"/>
                    </a:lnTo>
                    <a:lnTo>
                      <a:pt x="1237" y="2483"/>
                    </a:lnTo>
                    <a:lnTo>
                      <a:pt x="1243" y="2483"/>
                    </a:lnTo>
                    <a:lnTo>
                      <a:pt x="1250" y="2483"/>
                    </a:lnTo>
                    <a:lnTo>
                      <a:pt x="1250" y="2483"/>
                    </a:lnTo>
                    <a:lnTo>
                      <a:pt x="1253" y="2483"/>
                    </a:lnTo>
                    <a:lnTo>
                      <a:pt x="1257" y="2481"/>
                    </a:lnTo>
                    <a:lnTo>
                      <a:pt x="1263" y="2476"/>
                    </a:lnTo>
                    <a:lnTo>
                      <a:pt x="1263" y="2476"/>
                    </a:lnTo>
                    <a:lnTo>
                      <a:pt x="1269" y="2472"/>
                    </a:lnTo>
                    <a:lnTo>
                      <a:pt x="1271" y="2471"/>
                    </a:lnTo>
                    <a:lnTo>
                      <a:pt x="1274" y="2469"/>
                    </a:lnTo>
                    <a:lnTo>
                      <a:pt x="1274" y="2469"/>
                    </a:lnTo>
                    <a:lnTo>
                      <a:pt x="1277" y="2463"/>
                    </a:lnTo>
                    <a:lnTo>
                      <a:pt x="1281" y="2457"/>
                    </a:lnTo>
                    <a:lnTo>
                      <a:pt x="1283" y="2451"/>
                    </a:lnTo>
                    <a:lnTo>
                      <a:pt x="1285" y="2445"/>
                    </a:lnTo>
                    <a:lnTo>
                      <a:pt x="1285" y="2445"/>
                    </a:lnTo>
                    <a:lnTo>
                      <a:pt x="1283" y="2438"/>
                    </a:lnTo>
                    <a:lnTo>
                      <a:pt x="1283" y="2438"/>
                    </a:lnTo>
                    <a:lnTo>
                      <a:pt x="1285" y="2435"/>
                    </a:lnTo>
                    <a:lnTo>
                      <a:pt x="1286" y="2433"/>
                    </a:lnTo>
                    <a:lnTo>
                      <a:pt x="1291" y="2430"/>
                    </a:lnTo>
                    <a:lnTo>
                      <a:pt x="1291" y="2430"/>
                    </a:lnTo>
                    <a:lnTo>
                      <a:pt x="1294" y="2427"/>
                    </a:lnTo>
                    <a:lnTo>
                      <a:pt x="1299" y="2426"/>
                    </a:lnTo>
                    <a:lnTo>
                      <a:pt x="1299" y="2426"/>
                    </a:lnTo>
                    <a:lnTo>
                      <a:pt x="1307" y="2427"/>
                    </a:lnTo>
                    <a:lnTo>
                      <a:pt x="1307" y="2427"/>
                    </a:lnTo>
                    <a:lnTo>
                      <a:pt x="1312" y="2426"/>
                    </a:lnTo>
                    <a:lnTo>
                      <a:pt x="1317" y="2423"/>
                    </a:lnTo>
                    <a:lnTo>
                      <a:pt x="1320" y="2421"/>
                    </a:lnTo>
                    <a:lnTo>
                      <a:pt x="1325" y="2420"/>
                    </a:lnTo>
                    <a:lnTo>
                      <a:pt x="1325" y="2420"/>
                    </a:lnTo>
                    <a:lnTo>
                      <a:pt x="1328" y="2421"/>
                    </a:lnTo>
                    <a:lnTo>
                      <a:pt x="1329" y="2423"/>
                    </a:lnTo>
                    <a:lnTo>
                      <a:pt x="1330" y="2424"/>
                    </a:lnTo>
                    <a:lnTo>
                      <a:pt x="1332" y="2426"/>
                    </a:lnTo>
                    <a:lnTo>
                      <a:pt x="1335" y="2426"/>
                    </a:lnTo>
                    <a:lnTo>
                      <a:pt x="1335" y="2426"/>
                    </a:lnTo>
                    <a:lnTo>
                      <a:pt x="1336" y="2421"/>
                    </a:lnTo>
                    <a:lnTo>
                      <a:pt x="1337" y="2417"/>
                    </a:lnTo>
                    <a:lnTo>
                      <a:pt x="1337" y="2417"/>
                    </a:lnTo>
                    <a:lnTo>
                      <a:pt x="1337" y="2405"/>
                    </a:lnTo>
                    <a:lnTo>
                      <a:pt x="1337" y="2405"/>
                    </a:lnTo>
                    <a:lnTo>
                      <a:pt x="1338" y="2400"/>
                    </a:lnTo>
                    <a:lnTo>
                      <a:pt x="1341" y="2396"/>
                    </a:lnTo>
                    <a:lnTo>
                      <a:pt x="1341" y="2396"/>
                    </a:lnTo>
                    <a:lnTo>
                      <a:pt x="1341" y="2393"/>
                    </a:lnTo>
                    <a:lnTo>
                      <a:pt x="1342" y="2391"/>
                    </a:lnTo>
                    <a:lnTo>
                      <a:pt x="1342" y="2391"/>
                    </a:lnTo>
                    <a:lnTo>
                      <a:pt x="1344" y="2390"/>
                    </a:lnTo>
                    <a:lnTo>
                      <a:pt x="1347" y="2389"/>
                    </a:lnTo>
                    <a:lnTo>
                      <a:pt x="1349" y="2389"/>
                    </a:lnTo>
                    <a:lnTo>
                      <a:pt x="1351" y="2386"/>
                    </a:lnTo>
                    <a:lnTo>
                      <a:pt x="1351" y="2386"/>
                    </a:lnTo>
                    <a:lnTo>
                      <a:pt x="1357" y="2380"/>
                    </a:lnTo>
                    <a:lnTo>
                      <a:pt x="1360" y="2378"/>
                    </a:lnTo>
                    <a:lnTo>
                      <a:pt x="1363" y="2375"/>
                    </a:lnTo>
                    <a:lnTo>
                      <a:pt x="1363" y="2375"/>
                    </a:lnTo>
                    <a:lnTo>
                      <a:pt x="1367" y="2372"/>
                    </a:lnTo>
                    <a:lnTo>
                      <a:pt x="1368" y="2371"/>
                    </a:lnTo>
                    <a:lnTo>
                      <a:pt x="1371" y="2371"/>
                    </a:lnTo>
                    <a:lnTo>
                      <a:pt x="1371" y="2371"/>
                    </a:lnTo>
                    <a:lnTo>
                      <a:pt x="1374" y="2371"/>
                    </a:lnTo>
                    <a:lnTo>
                      <a:pt x="1377" y="2372"/>
                    </a:lnTo>
                    <a:lnTo>
                      <a:pt x="1380" y="2373"/>
                    </a:lnTo>
                    <a:lnTo>
                      <a:pt x="1384" y="2373"/>
                    </a:lnTo>
                    <a:lnTo>
                      <a:pt x="1384" y="2373"/>
                    </a:lnTo>
                    <a:lnTo>
                      <a:pt x="1387" y="2373"/>
                    </a:lnTo>
                    <a:lnTo>
                      <a:pt x="1390" y="2371"/>
                    </a:lnTo>
                    <a:lnTo>
                      <a:pt x="1392" y="2368"/>
                    </a:lnTo>
                    <a:lnTo>
                      <a:pt x="1393" y="2365"/>
                    </a:lnTo>
                    <a:lnTo>
                      <a:pt x="1393" y="2365"/>
                    </a:lnTo>
                    <a:lnTo>
                      <a:pt x="1393" y="2359"/>
                    </a:lnTo>
                    <a:lnTo>
                      <a:pt x="1395" y="2356"/>
                    </a:lnTo>
                    <a:lnTo>
                      <a:pt x="1396" y="2355"/>
                    </a:lnTo>
                    <a:lnTo>
                      <a:pt x="1396" y="2355"/>
                    </a:lnTo>
                    <a:lnTo>
                      <a:pt x="1393" y="2350"/>
                    </a:lnTo>
                    <a:lnTo>
                      <a:pt x="1392" y="2344"/>
                    </a:lnTo>
                    <a:lnTo>
                      <a:pt x="1392" y="2344"/>
                    </a:lnTo>
                    <a:lnTo>
                      <a:pt x="1393" y="2339"/>
                    </a:lnTo>
                    <a:lnTo>
                      <a:pt x="1397" y="2336"/>
                    </a:lnTo>
                    <a:lnTo>
                      <a:pt x="1402" y="2333"/>
                    </a:lnTo>
                    <a:lnTo>
                      <a:pt x="1407" y="2332"/>
                    </a:lnTo>
                    <a:lnTo>
                      <a:pt x="1407" y="2332"/>
                    </a:lnTo>
                    <a:lnTo>
                      <a:pt x="1409" y="2332"/>
                    </a:lnTo>
                    <a:lnTo>
                      <a:pt x="1411" y="2333"/>
                    </a:lnTo>
                    <a:lnTo>
                      <a:pt x="1416" y="2337"/>
                    </a:lnTo>
                    <a:lnTo>
                      <a:pt x="1420" y="2341"/>
                    </a:lnTo>
                    <a:lnTo>
                      <a:pt x="1424" y="2344"/>
                    </a:lnTo>
                    <a:lnTo>
                      <a:pt x="1424" y="2344"/>
                    </a:lnTo>
                    <a:lnTo>
                      <a:pt x="1426" y="2343"/>
                    </a:lnTo>
                    <a:lnTo>
                      <a:pt x="1426" y="2343"/>
                    </a:lnTo>
                    <a:lnTo>
                      <a:pt x="1428" y="2341"/>
                    </a:lnTo>
                    <a:lnTo>
                      <a:pt x="1432" y="2339"/>
                    </a:lnTo>
                    <a:lnTo>
                      <a:pt x="1432" y="2339"/>
                    </a:lnTo>
                    <a:lnTo>
                      <a:pt x="1434" y="2338"/>
                    </a:lnTo>
                    <a:lnTo>
                      <a:pt x="1435" y="2336"/>
                    </a:lnTo>
                    <a:lnTo>
                      <a:pt x="1436" y="2330"/>
                    </a:lnTo>
                    <a:lnTo>
                      <a:pt x="1436" y="2330"/>
                    </a:lnTo>
                    <a:lnTo>
                      <a:pt x="1438" y="2329"/>
                    </a:lnTo>
                    <a:lnTo>
                      <a:pt x="1439" y="2328"/>
                    </a:lnTo>
                    <a:lnTo>
                      <a:pt x="1444" y="2326"/>
                    </a:lnTo>
                    <a:lnTo>
                      <a:pt x="1444" y="2326"/>
                    </a:lnTo>
                    <a:lnTo>
                      <a:pt x="1439" y="2306"/>
                    </a:lnTo>
                    <a:lnTo>
                      <a:pt x="1438" y="2296"/>
                    </a:lnTo>
                    <a:lnTo>
                      <a:pt x="1438" y="2286"/>
                    </a:lnTo>
                    <a:lnTo>
                      <a:pt x="1438" y="2286"/>
                    </a:lnTo>
                    <a:lnTo>
                      <a:pt x="1438" y="2282"/>
                    </a:lnTo>
                    <a:lnTo>
                      <a:pt x="1439" y="2280"/>
                    </a:lnTo>
                    <a:lnTo>
                      <a:pt x="1442" y="2275"/>
                    </a:lnTo>
                    <a:lnTo>
                      <a:pt x="1447" y="2271"/>
                    </a:lnTo>
                    <a:lnTo>
                      <a:pt x="1453" y="2268"/>
                    </a:lnTo>
                    <a:lnTo>
                      <a:pt x="1459" y="2264"/>
                    </a:lnTo>
                    <a:lnTo>
                      <a:pt x="1464" y="2261"/>
                    </a:lnTo>
                    <a:lnTo>
                      <a:pt x="1469" y="2256"/>
                    </a:lnTo>
                    <a:lnTo>
                      <a:pt x="1469" y="2253"/>
                    </a:lnTo>
                    <a:lnTo>
                      <a:pt x="1470" y="2250"/>
                    </a:lnTo>
                    <a:lnTo>
                      <a:pt x="1470" y="2232"/>
                    </a:lnTo>
                    <a:lnTo>
                      <a:pt x="1470" y="2232"/>
                    </a:lnTo>
                    <a:lnTo>
                      <a:pt x="1470" y="2222"/>
                    </a:lnTo>
                    <a:lnTo>
                      <a:pt x="1471" y="2214"/>
                    </a:lnTo>
                    <a:lnTo>
                      <a:pt x="1472" y="2205"/>
                    </a:lnTo>
                    <a:lnTo>
                      <a:pt x="1477" y="2198"/>
                    </a:lnTo>
                    <a:lnTo>
                      <a:pt x="1477" y="2198"/>
                    </a:lnTo>
                    <a:lnTo>
                      <a:pt x="1471" y="2192"/>
                    </a:lnTo>
                    <a:lnTo>
                      <a:pt x="1464" y="2189"/>
                    </a:lnTo>
                    <a:lnTo>
                      <a:pt x="1457" y="2188"/>
                    </a:lnTo>
                    <a:lnTo>
                      <a:pt x="1448" y="2188"/>
                    </a:lnTo>
                    <a:lnTo>
                      <a:pt x="1448" y="2188"/>
                    </a:lnTo>
                    <a:lnTo>
                      <a:pt x="1440" y="2188"/>
                    </a:lnTo>
                    <a:lnTo>
                      <a:pt x="1432" y="2189"/>
                    </a:lnTo>
                    <a:lnTo>
                      <a:pt x="1417" y="2192"/>
                    </a:lnTo>
                    <a:lnTo>
                      <a:pt x="1403" y="2196"/>
                    </a:lnTo>
                    <a:lnTo>
                      <a:pt x="1396" y="2197"/>
                    </a:lnTo>
                    <a:lnTo>
                      <a:pt x="1387" y="2198"/>
                    </a:lnTo>
                    <a:lnTo>
                      <a:pt x="1369" y="2198"/>
                    </a:lnTo>
                    <a:lnTo>
                      <a:pt x="1369" y="2198"/>
                    </a:lnTo>
                    <a:lnTo>
                      <a:pt x="1363" y="2197"/>
                    </a:lnTo>
                    <a:lnTo>
                      <a:pt x="1357" y="2195"/>
                    </a:lnTo>
                    <a:lnTo>
                      <a:pt x="1353" y="2192"/>
                    </a:lnTo>
                    <a:lnTo>
                      <a:pt x="1347" y="2191"/>
                    </a:lnTo>
                    <a:lnTo>
                      <a:pt x="1347" y="2191"/>
                    </a:lnTo>
                    <a:lnTo>
                      <a:pt x="1340" y="2189"/>
                    </a:lnTo>
                    <a:lnTo>
                      <a:pt x="1334" y="2186"/>
                    </a:lnTo>
                    <a:lnTo>
                      <a:pt x="1323" y="2180"/>
                    </a:lnTo>
                    <a:lnTo>
                      <a:pt x="1313" y="2173"/>
                    </a:lnTo>
                    <a:lnTo>
                      <a:pt x="1301" y="2166"/>
                    </a:lnTo>
                    <a:lnTo>
                      <a:pt x="1301" y="2166"/>
                    </a:lnTo>
                    <a:lnTo>
                      <a:pt x="1288" y="2158"/>
                    </a:lnTo>
                    <a:lnTo>
                      <a:pt x="1279" y="2148"/>
                    </a:lnTo>
                    <a:lnTo>
                      <a:pt x="1270" y="2137"/>
                    </a:lnTo>
                    <a:lnTo>
                      <a:pt x="1263" y="2124"/>
                    </a:lnTo>
                    <a:lnTo>
                      <a:pt x="1263" y="2124"/>
                    </a:lnTo>
                    <a:lnTo>
                      <a:pt x="1257" y="2113"/>
                    </a:lnTo>
                    <a:lnTo>
                      <a:pt x="1256" y="2109"/>
                    </a:lnTo>
                    <a:lnTo>
                      <a:pt x="1255" y="2103"/>
                    </a:lnTo>
                    <a:lnTo>
                      <a:pt x="1255" y="2103"/>
                    </a:lnTo>
                    <a:lnTo>
                      <a:pt x="1256" y="2097"/>
                    </a:lnTo>
                    <a:lnTo>
                      <a:pt x="1257" y="2091"/>
                    </a:lnTo>
                    <a:lnTo>
                      <a:pt x="1259" y="2086"/>
                    </a:lnTo>
                    <a:lnTo>
                      <a:pt x="1259" y="2080"/>
                    </a:lnTo>
                    <a:lnTo>
                      <a:pt x="1259" y="2080"/>
                    </a:lnTo>
                    <a:lnTo>
                      <a:pt x="1259" y="2075"/>
                    </a:lnTo>
                    <a:lnTo>
                      <a:pt x="1258" y="2071"/>
                    </a:lnTo>
                    <a:lnTo>
                      <a:pt x="1256" y="2064"/>
                    </a:lnTo>
                    <a:lnTo>
                      <a:pt x="1252" y="2058"/>
                    </a:lnTo>
                    <a:lnTo>
                      <a:pt x="1251" y="2055"/>
                    </a:lnTo>
                    <a:lnTo>
                      <a:pt x="1251" y="2050"/>
                    </a:lnTo>
                    <a:lnTo>
                      <a:pt x="1251" y="2050"/>
                    </a:lnTo>
                    <a:lnTo>
                      <a:pt x="1251" y="2042"/>
                    </a:lnTo>
                    <a:lnTo>
                      <a:pt x="1252" y="2038"/>
                    </a:lnTo>
                    <a:lnTo>
                      <a:pt x="1255" y="2034"/>
                    </a:lnTo>
                    <a:lnTo>
                      <a:pt x="1255" y="2034"/>
                    </a:lnTo>
                    <a:lnTo>
                      <a:pt x="1259" y="2031"/>
                    </a:lnTo>
                    <a:lnTo>
                      <a:pt x="1264" y="2028"/>
                    </a:lnTo>
                    <a:lnTo>
                      <a:pt x="1269" y="2026"/>
                    </a:lnTo>
                    <a:lnTo>
                      <a:pt x="1270" y="2024"/>
                    </a:lnTo>
                    <a:lnTo>
                      <a:pt x="1271" y="2021"/>
                    </a:lnTo>
                    <a:lnTo>
                      <a:pt x="1271" y="2021"/>
                    </a:lnTo>
                    <a:lnTo>
                      <a:pt x="1274" y="2008"/>
                    </a:lnTo>
                    <a:lnTo>
                      <a:pt x="1276" y="2003"/>
                    </a:lnTo>
                    <a:lnTo>
                      <a:pt x="1280" y="1998"/>
                    </a:lnTo>
                    <a:lnTo>
                      <a:pt x="1280" y="1998"/>
                    </a:lnTo>
                    <a:lnTo>
                      <a:pt x="1283" y="1995"/>
                    </a:lnTo>
                    <a:lnTo>
                      <a:pt x="1288" y="1992"/>
                    </a:lnTo>
                    <a:lnTo>
                      <a:pt x="1292" y="1990"/>
                    </a:lnTo>
                    <a:lnTo>
                      <a:pt x="1293" y="1989"/>
                    </a:lnTo>
                    <a:lnTo>
                      <a:pt x="1293" y="1987"/>
                    </a:lnTo>
                    <a:lnTo>
                      <a:pt x="1293" y="1987"/>
                    </a:lnTo>
                    <a:lnTo>
                      <a:pt x="1293" y="1978"/>
                    </a:lnTo>
                    <a:lnTo>
                      <a:pt x="1292" y="1971"/>
                    </a:lnTo>
                    <a:lnTo>
                      <a:pt x="1289" y="1964"/>
                    </a:lnTo>
                    <a:lnTo>
                      <a:pt x="1286" y="1958"/>
                    </a:lnTo>
                    <a:lnTo>
                      <a:pt x="1282" y="1952"/>
                    </a:lnTo>
                    <a:lnTo>
                      <a:pt x="1277" y="1947"/>
                    </a:lnTo>
                    <a:lnTo>
                      <a:pt x="1271" y="1943"/>
                    </a:lnTo>
                    <a:lnTo>
                      <a:pt x="1264" y="1940"/>
                    </a:lnTo>
                    <a:lnTo>
                      <a:pt x="1264" y="1940"/>
                    </a:lnTo>
                    <a:lnTo>
                      <a:pt x="1261" y="1935"/>
                    </a:lnTo>
                    <a:lnTo>
                      <a:pt x="1259" y="1934"/>
                    </a:lnTo>
                    <a:lnTo>
                      <a:pt x="1257" y="1933"/>
                    </a:lnTo>
                    <a:lnTo>
                      <a:pt x="1243" y="1933"/>
                    </a:lnTo>
                    <a:lnTo>
                      <a:pt x="1243" y="1933"/>
                    </a:lnTo>
                    <a:lnTo>
                      <a:pt x="1237" y="1931"/>
                    </a:lnTo>
                    <a:lnTo>
                      <a:pt x="1231" y="1929"/>
                    </a:lnTo>
                    <a:lnTo>
                      <a:pt x="1220" y="1921"/>
                    </a:lnTo>
                    <a:lnTo>
                      <a:pt x="1220" y="1921"/>
                    </a:lnTo>
                    <a:lnTo>
                      <a:pt x="1210" y="1912"/>
                    </a:lnTo>
                    <a:lnTo>
                      <a:pt x="1207" y="1909"/>
                    </a:lnTo>
                    <a:lnTo>
                      <a:pt x="1203" y="1903"/>
                    </a:lnTo>
                    <a:lnTo>
                      <a:pt x="1203" y="1903"/>
                    </a:lnTo>
                    <a:lnTo>
                      <a:pt x="1197" y="1891"/>
                    </a:lnTo>
                    <a:lnTo>
                      <a:pt x="1194" y="1885"/>
                    </a:lnTo>
                    <a:lnTo>
                      <a:pt x="1190" y="1879"/>
                    </a:lnTo>
                    <a:lnTo>
                      <a:pt x="1190" y="1879"/>
                    </a:lnTo>
                    <a:lnTo>
                      <a:pt x="1180" y="1870"/>
                    </a:lnTo>
                    <a:lnTo>
                      <a:pt x="1177" y="1864"/>
                    </a:lnTo>
                    <a:lnTo>
                      <a:pt x="1176" y="1858"/>
                    </a:lnTo>
                    <a:lnTo>
                      <a:pt x="1176" y="1858"/>
                    </a:lnTo>
                    <a:lnTo>
                      <a:pt x="1176" y="1854"/>
                    </a:lnTo>
                    <a:lnTo>
                      <a:pt x="1176" y="1854"/>
                    </a:lnTo>
                    <a:lnTo>
                      <a:pt x="1173" y="1853"/>
                    </a:lnTo>
                    <a:lnTo>
                      <a:pt x="1171" y="1853"/>
                    </a:lnTo>
                    <a:lnTo>
                      <a:pt x="1171" y="1853"/>
                    </a:lnTo>
                    <a:lnTo>
                      <a:pt x="1173" y="1853"/>
                    </a:lnTo>
                    <a:lnTo>
                      <a:pt x="1176" y="1854"/>
                    </a:lnTo>
                    <a:lnTo>
                      <a:pt x="1176" y="1854"/>
                    </a:lnTo>
                    <a:lnTo>
                      <a:pt x="1178" y="1849"/>
                    </a:lnTo>
                    <a:lnTo>
                      <a:pt x="1179" y="1845"/>
                    </a:lnTo>
                    <a:lnTo>
                      <a:pt x="1182" y="1842"/>
                    </a:lnTo>
                    <a:lnTo>
                      <a:pt x="1185" y="1838"/>
                    </a:lnTo>
                    <a:lnTo>
                      <a:pt x="1189" y="1836"/>
                    </a:lnTo>
                    <a:lnTo>
                      <a:pt x="1194" y="1833"/>
                    </a:lnTo>
                    <a:lnTo>
                      <a:pt x="1197" y="1833"/>
                    </a:lnTo>
                    <a:lnTo>
                      <a:pt x="1202" y="1832"/>
                    </a:lnTo>
                    <a:lnTo>
                      <a:pt x="1216" y="1832"/>
                    </a:lnTo>
                    <a:lnTo>
                      <a:pt x="1216" y="1832"/>
                    </a:lnTo>
                    <a:lnTo>
                      <a:pt x="1221" y="1832"/>
                    </a:lnTo>
                    <a:lnTo>
                      <a:pt x="1226" y="1830"/>
                    </a:lnTo>
                    <a:lnTo>
                      <a:pt x="1230" y="1827"/>
                    </a:lnTo>
                    <a:lnTo>
                      <a:pt x="1234" y="1825"/>
                    </a:lnTo>
                    <a:lnTo>
                      <a:pt x="1234" y="1825"/>
                    </a:lnTo>
                    <a:lnTo>
                      <a:pt x="1245" y="1821"/>
                    </a:lnTo>
                    <a:lnTo>
                      <a:pt x="1256" y="1817"/>
                    </a:lnTo>
                    <a:lnTo>
                      <a:pt x="1273" y="1806"/>
                    </a:lnTo>
                    <a:lnTo>
                      <a:pt x="1281" y="1801"/>
                    </a:lnTo>
                    <a:lnTo>
                      <a:pt x="1291" y="1797"/>
                    </a:lnTo>
                    <a:lnTo>
                      <a:pt x="1301" y="1794"/>
                    </a:lnTo>
                    <a:lnTo>
                      <a:pt x="1312" y="1793"/>
                    </a:lnTo>
                    <a:lnTo>
                      <a:pt x="1312" y="1756"/>
                    </a:lnTo>
                    <a:lnTo>
                      <a:pt x="1312" y="1756"/>
                    </a:lnTo>
                    <a:lnTo>
                      <a:pt x="1313" y="1751"/>
                    </a:lnTo>
                    <a:lnTo>
                      <a:pt x="1316" y="1748"/>
                    </a:lnTo>
                    <a:lnTo>
                      <a:pt x="1319" y="1745"/>
                    </a:lnTo>
                    <a:lnTo>
                      <a:pt x="1319" y="1741"/>
                    </a:lnTo>
                    <a:lnTo>
                      <a:pt x="1319" y="1741"/>
                    </a:lnTo>
                    <a:lnTo>
                      <a:pt x="1319" y="1734"/>
                    </a:lnTo>
                    <a:lnTo>
                      <a:pt x="1317" y="1729"/>
                    </a:lnTo>
                    <a:lnTo>
                      <a:pt x="1312" y="1726"/>
                    </a:lnTo>
                    <a:lnTo>
                      <a:pt x="1307" y="1723"/>
                    </a:lnTo>
                    <a:lnTo>
                      <a:pt x="1295" y="1717"/>
                    </a:lnTo>
                    <a:lnTo>
                      <a:pt x="1283" y="1713"/>
                    </a:lnTo>
                    <a:lnTo>
                      <a:pt x="1283" y="1713"/>
                    </a:lnTo>
                    <a:lnTo>
                      <a:pt x="1273" y="1705"/>
                    </a:lnTo>
                    <a:lnTo>
                      <a:pt x="1269" y="1702"/>
                    </a:lnTo>
                    <a:lnTo>
                      <a:pt x="1265" y="1697"/>
                    </a:lnTo>
                    <a:lnTo>
                      <a:pt x="1262" y="1693"/>
                    </a:lnTo>
                    <a:lnTo>
                      <a:pt x="1259" y="1687"/>
                    </a:lnTo>
                    <a:lnTo>
                      <a:pt x="1258" y="1683"/>
                    </a:lnTo>
                    <a:lnTo>
                      <a:pt x="1257" y="1677"/>
                    </a:lnTo>
                    <a:lnTo>
                      <a:pt x="1257" y="1677"/>
                    </a:lnTo>
                    <a:lnTo>
                      <a:pt x="1256" y="1666"/>
                    </a:lnTo>
                    <a:lnTo>
                      <a:pt x="1253" y="1656"/>
                    </a:lnTo>
                    <a:lnTo>
                      <a:pt x="1250" y="1648"/>
                    </a:lnTo>
                    <a:lnTo>
                      <a:pt x="1244" y="1638"/>
                    </a:lnTo>
                    <a:lnTo>
                      <a:pt x="1244" y="1638"/>
                    </a:lnTo>
                    <a:lnTo>
                      <a:pt x="1240" y="1635"/>
                    </a:lnTo>
                    <a:lnTo>
                      <a:pt x="1238" y="1634"/>
                    </a:lnTo>
                    <a:lnTo>
                      <a:pt x="1231" y="1631"/>
                    </a:lnTo>
                    <a:lnTo>
                      <a:pt x="1224" y="1629"/>
                    </a:lnTo>
                    <a:lnTo>
                      <a:pt x="1220" y="1628"/>
                    </a:lnTo>
                    <a:lnTo>
                      <a:pt x="1215" y="1625"/>
                    </a:lnTo>
                    <a:lnTo>
                      <a:pt x="1215" y="1625"/>
                    </a:lnTo>
                    <a:lnTo>
                      <a:pt x="1210" y="1620"/>
                    </a:lnTo>
                    <a:lnTo>
                      <a:pt x="1208" y="1614"/>
                    </a:lnTo>
                    <a:lnTo>
                      <a:pt x="1207" y="1607"/>
                    </a:lnTo>
                    <a:lnTo>
                      <a:pt x="1207" y="1600"/>
                    </a:lnTo>
                    <a:lnTo>
                      <a:pt x="1207" y="1600"/>
                    </a:lnTo>
                    <a:lnTo>
                      <a:pt x="1207" y="1595"/>
                    </a:lnTo>
                    <a:lnTo>
                      <a:pt x="1208" y="1590"/>
                    </a:lnTo>
                    <a:lnTo>
                      <a:pt x="1210" y="1586"/>
                    </a:lnTo>
                    <a:lnTo>
                      <a:pt x="1214" y="1582"/>
                    </a:lnTo>
                    <a:lnTo>
                      <a:pt x="1221" y="1576"/>
                    </a:lnTo>
                    <a:lnTo>
                      <a:pt x="1231" y="1571"/>
                    </a:lnTo>
                    <a:lnTo>
                      <a:pt x="1231" y="1571"/>
                    </a:lnTo>
                    <a:lnTo>
                      <a:pt x="1240" y="1568"/>
                    </a:lnTo>
                    <a:lnTo>
                      <a:pt x="1249" y="1564"/>
                    </a:lnTo>
                    <a:lnTo>
                      <a:pt x="1255" y="1559"/>
                    </a:lnTo>
                    <a:lnTo>
                      <a:pt x="1258" y="1556"/>
                    </a:lnTo>
                    <a:lnTo>
                      <a:pt x="1261" y="1552"/>
                    </a:lnTo>
                    <a:lnTo>
                      <a:pt x="1261" y="1552"/>
                    </a:lnTo>
                    <a:lnTo>
                      <a:pt x="1261" y="1540"/>
                    </a:lnTo>
                    <a:lnTo>
                      <a:pt x="1257" y="1529"/>
                    </a:lnTo>
                    <a:lnTo>
                      <a:pt x="1252" y="1519"/>
                    </a:lnTo>
                    <a:lnTo>
                      <a:pt x="1246" y="1508"/>
                    </a:lnTo>
                    <a:lnTo>
                      <a:pt x="1246" y="1508"/>
                    </a:lnTo>
                    <a:lnTo>
                      <a:pt x="1241" y="1500"/>
                    </a:lnTo>
                    <a:lnTo>
                      <a:pt x="1238" y="1497"/>
                    </a:lnTo>
                    <a:lnTo>
                      <a:pt x="1234" y="1495"/>
                    </a:lnTo>
                    <a:lnTo>
                      <a:pt x="1234" y="1495"/>
                    </a:lnTo>
                    <a:lnTo>
                      <a:pt x="1219" y="1492"/>
                    </a:lnTo>
                    <a:lnTo>
                      <a:pt x="1212" y="1489"/>
                    </a:lnTo>
                    <a:lnTo>
                      <a:pt x="1209" y="1486"/>
                    </a:lnTo>
                    <a:lnTo>
                      <a:pt x="1207" y="1484"/>
                    </a:lnTo>
                    <a:lnTo>
                      <a:pt x="1207" y="1484"/>
                    </a:lnTo>
                    <a:lnTo>
                      <a:pt x="1203" y="1477"/>
                    </a:lnTo>
                    <a:lnTo>
                      <a:pt x="1202" y="1470"/>
                    </a:lnTo>
                    <a:lnTo>
                      <a:pt x="1200" y="1455"/>
                    </a:lnTo>
                    <a:lnTo>
                      <a:pt x="1200" y="1455"/>
                    </a:lnTo>
                    <a:lnTo>
                      <a:pt x="1198" y="1448"/>
                    </a:lnTo>
                    <a:lnTo>
                      <a:pt x="1197" y="1441"/>
                    </a:lnTo>
                    <a:lnTo>
                      <a:pt x="1197" y="1441"/>
                    </a:lnTo>
                    <a:lnTo>
                      <a:pt x="1198" y="1433"/>
                    </a:lnTo>
                    <a:lnTo>
                      <a:pt x="1200" y="1424"/>
                    </a:lnTo>
                    <a:lnTo>
                      <a:pt x="1201" y="1417"/>
                    </a:lnTo>
                    <a:lnTo>
                      <a:pt x="1202" y="1409"/>
                    </a:lnTo>
                    <a:lnTo>
                      <a:pt x="1202" y="1409"/>
                    </a:lnTo>
                    <a:lnTo>
                      <a:pt x="1201" y="1405"/>
                    </a:lnTo>
                    <a:lnTo>
                      <a:pt x="1200" y="1401"/>
                    </a:lnTo>
                    <a:lnTo>
                      <a:pt x="1196" y="1397"/>
                    </a:lnTo>
                    <a:lnTo>
                      <a:pt x="1192" y="1391"/>
                    </a:lnTo>
                    <a:lnTo>
                      <a:pt x="1191" y="1388"/>
                    </a:lnTo>
                    <a:lnTo>
                      <a:pt x="1191" y="1385"/>
                    </a:lnTo>
                    <a:lnTo>
                      <a:pt x="1191" y="1385"/>
                    </a:lnTo>
                    <a:lnTo>
                      <a:pt x="1191" y="1373"/>
                    </a:lnTo>
                    <a:lnTo>
                      <a:pt x="1191" y="1373"/>
                    </a:lnTo>
                    <a:lnTo>
                      <a:pt x="1184" y="1372"/>
                    </a:lnTo>
                    <a:lnTo>
                      <a:pt x="1178" y="1370"/>
                    </a:lnTo>
                    <a:lnTo>
                      <a:pt x="1171" y="1368"/>
                    </a:lnTo>
                    <a:lnTo>
                      <a:pt x="1163" y="1368"/>
                    </a:lnTo>
                    <a:lnTo>
                      <a:pt x="1163" y="1368"/>
                    </a:lnTo>
                    <a:lnTo>
                      <a:pt x="1154" y="1368"/>
                    </a:lnTo>
                    <a:lnTo>
                      <a:pt x="1146" y="1369"/>
                    </a:lnTo>
                    <a:lnTo>
                      <a:pt x="1139" y="1370"/>
                    </a:lnTo>
                    <a:lnTo>
                      <a:pt x="1129" y="1372"/>
                    </a:lnTo>
                    <a:lnTo>
                      <a:pt x="1129" y="1372"/>
                    </a:lnTo>
                    <a:lnTo>
                      <a:pt x="1122" y="1373"/>
                    </a:lnTo>
                    <a:lnTo>
                      <a:pt x="1116" y="1375"/>
                    </a:lnTo>
                    <a:lnTo>
                      <a:pt x="1105" y="1384"/>
                    </a:lnTo>
                    <a:lnTo>
                      <a:pt x="1105" y="1384"/>
                    </a:lnTo>
                    <a:lnTo>
                      <a:pt x="1100" y="1387"/>
                    </a:lnTo>
                    <a:lnTo>
                      <a:pt x="1098" y="1388"/>
                    </a:lnTo>
                    <a:lnTo>
                      <a:pt x="1096" y="1388"/>
                    </a:lnTo>
                    <a:lnTo>
                      <a:pt x="1096" y="1388"/>
                    </a:lnTo>
                    <a:lnTo>
                      <a:pt x="1090" y="1387"/>
                    </a:lnTo>
                    <a:lnTo>
                      <a:pt x="1084" y="1386"/>
                    </a:lnTo>
                    <a:lnTo>
                      <a:pt x="1084" y="1386"/>
                    </a:lnTo>
                    <a:lnTo>
                      <a:pt x="1080" y="1387"/>
                    </a:lnTo>
                    <a:lnTo>
                      <a:pt x="1078" y="1388"/>
                    </a:lnTo>
                    <a:lnTo>
                      <a:pt x="1072" y="1394"/>
                    </a:lnTo>
                    <a:lnTo>
                      <a:pt x="1072" y="1394"/>
                    </a:lnTo>
                    <a:lnTo>
                      <a:pt x="1069" y="1397"/>
                    </a:lnTo>
                    <a:lnTo>
                      <a:pt x="1069" y="1397"/>
                    </a:lnTo>
                    <a:lnTo>
                      <a:pt x="1073" y="1400"/>
                    </a:lnTo>
                    <a:lnTo>
                      <a:pt x="1075" y="1403"/>
                    </a:lnTo>
                    <a:lnTo>
                      <a:pt x="1075" y="1405"/>
                    </a:lnTo>
                    <a:lnTo>
                      <a:pt x="1075" y="1419"/>
                    </a:lnTo>
                    <a:lnTo>
                      <a:pt x="1075" y="1419"/>
                    </a:lnTo>
                    <a:lnTo>
                      <a:pt x="1076" y="1423"/>
                    </a:lnTo>
                    <a:lnTo>
                      <a:pt x="1080" y="1425"/>
                    </a:lnTo>
                    <a:lnTo>
                      <a:pt x="1088" y="1430"/>
                    </a:lnTo>
                    <a:lnTo>
                      <a:pt x="1088" y="1430"/>
                    </a:lnTo>
                    <a:lnTo>
                      <a:pt x="1085" y="1436"/>
                    </a:lnTo>
                    <a:lnTo>
                      <a:pt x="1082" y="1441"/>
                    </a:lnTo>
                    <a:lnTo>
                      <a:pt x="1074" y="1448"/>
                    </a:lnTo>
                    <a:lnTo>
                      <a:pt x="1064" y="1455"/>
                    </a:lnTo>
                    <a:lnTo>
                      <a:pt x="1054" y="1462"/>
                    </a:lnTo>
                    <a:lnTo>
                      <a:pt x="1054" y="1462"/>
                    </a:lnTo>
                    <a:lnTo>
                      <a:pt x="1049" y="1466"/>
                    </a:lnTo>
                    <a:lnTo>
                      <a:pt x="1045" y="1470"/>
                    </a:lnTo>
                    <a:lnTo>
                      <a:pt x="1042" y="1473"/>
                    </a:lnTo>
                    <a:lnTo>
                      <a:pt x="1036" y="1474"/>
                    </a:lnTo>
                    <a:lnTo>
                      <a:pt x="1036" y="1474"/>
                    </a:lnTo>
                    <a:lnTo>
                      <a:pt x="1031" y="1473"/>
                    </a:lnTo>
                    <a:lnTo>
                      <a:pt x="1026" y="1472"/>
                    </a:lnTo>
                    <a:lnTo>
                      <a:pt x="1023" y="1471"/>
                    </a:lnTo>
                    <a:lnTo>
                      <a:pt x="1018" y="1471"/>
                    </a:lnTo>
                    <a:lnTo>
                      <a:pt x="1018" y="1471"/>
                    </a:lnTo>
                    <a:lnTo>
                      <a:pt x="1012" y="1471"/>
                    </a:lnTo>
                    <a:lnTo>
                      <a:pt x="1009" y="1471"/>
                    </a:lnTo>
                    <a:lnTo>
                      <a:pt x="1006" y="1472"/>
                    </a:lnTo>
                    <a:lnTo>
                      <a:pt x="1006" y="1472"/>
                    </a:lnTo>
                    <a:lnTo>
                      <a:pt x="1004" y="1476"/>
                    </a:lnTo>
                    <a:lnTo>
                      <a:pt x="1001" y="1479"/>
                    </a:lnTo>
                    <a:lnTo>
                      <a:pt x="999" y="1483"/>
                    </a:lnTo>
                    <a:lnTo>
                      <a:pt x="998" y="1484"/>
                    </a:lnTo>
                    <a:lnTo>
                      <a:pt x="995" y="1484"/>
                    </a:lnTo>
                    <a:lnTo>
                      <a:pt x="992" y="1484"/>
                    </a:lnTo>
                    <a:lnTo>
                      <a:pt x="992" y="1484"/>
                    </a:lnTo>
                    <a:lnTo>
                      <a:pt x="990" y="1473"/>
                    </a:lnTo>
                    <a:lnTo>
                      <a:pt x="989" y="1464"/>
                    </a:lnTo>
                    <a:lnTo>
                      <a:pt x="989" y="1464"/>
                    </a:lnTo>
                    <a:lnTo>
                      <a:pt x="990" y="1459"/>
                    </a:lnTo>
                    <a:lnTo>
                      <a:pt x="992" y="1455"/>
                    </a:lnTo>
                    <a:lnTo>
                      <a:pt x="994" y="1452"/>
                    </a:lnTo>
                    <a:lnTo>
                      <a:pt x="998" y="1449"/>
                    </a:lnTo>
                    <a:lnTo>
                      <a:pt x="1005" y="1443"/>
                    </a:lnTo>
                    <a:lnTo>
                      <a:pt x="1013" y="1439"/>
                    </a:lnTo>
                    <a:lnTo>
                      <a:pt x="1013" y="1439"/>
                    </a:lnTo>
                    <a:lnTo>
                      <a:pt x="1015" y="1436"/>
                    </a:lnTo>
                    <a:lnTo>
                      <a:pt x="1018" y="1434"/>
                    </a:lnTo>
                    <a:lnTo>
                      <a:pt x="1019" y="1430"/>
                    </a:lnTo>
                    <a:lnTo>
                      <a:pt x="1021" y="1428"/>
                    </a:lnTo>
                    <a:lnTo>
                      <a:pt x="1021" y="1428"/>
                    </a:lnTo>
                    <a:lnTo>
                      <a:pt x="1030" y="1423"/>
                    </a:lnTo>
                    <a:lnTo>
                      <a:pt x="1032" y="1421"/>
                    </a:lnTo>
                    <a:lnTo>
                      <a:pt x="1033" y="1416"/>
                    </a:lnTo>
                    <a:lnTo>
                      <a:pt x="1033" y="1398"/>
                    </a:lnTo>
                    <a:lnTo>
                      <a:pt x="1033" y="1398"/>
                    </a:lnTo>
                    <a:lnTo>
                      <a:pt x="1032" y="1394"/>
                    </a:lnTo>
                    <a:lnTo>
                      <a:pt x="1031" y="1392"/>
                    </a:lnTo>
                    <a:lnTo>
                      <a:pt x="1026" y="1387"/>
                    </a:lnTo>
                    <a:lnTo>
                      <a:pt x="1021" y="1382"/>
                    </a:lnTo>
                    <a:lnTo>
                      <a:pt x="1019" y="1380"/>
                    </a:lnTo>
                    <a:lnTo>
                      <a:pt x="1018" y="1378"/>
                    </a:lnTo>
                    <a:lnTo>
                      <a:pt x="1018" y="1378"/>
                    </a:lnTo>
                    <a:lnTo>
                      <a:pt x="1012" y="1382"/>
                    </a:lnTo>
                    <a:lnTo>
                      <a:pt x="1005" y="1387"/>
                    </a:lnTo>
                    <a:lnTo>
                      <a:pt x="1000" y="1392"/>
                    </a:lnTo>
                    <a:lnTo>
                      <a:pt x="994" y="1398"/>
                    </a:lnTo>
                    <a:lnTo>
                      <a:pt x="994" y="1398"/>
                    </a:lnTo>
                    <a:lnTo>
                      <a:pt x="1000" y="1392"/>
                    </a:lnTo>
                    <a:lnTo>
                      <a:pt x="1005" y="1387"/>
                    </a:lnTo>
                    <a:lnTo>
                      <a:pt x="1012" y="1382"/>
                    </a:lnTo>
                    <a:lnTo>
                      <a:pt x="1018" y="1378"/>
                    </a:lnTo>
                    <a:lnTo>
                      <a:pt x="1018" y="1378"/>
                    </a:lnTo>
                    <a:lnTo>
                      <a:pt x="1017" y="1374"/>
                    </a:lnTo>
                    <a:lnTo>
                      <a:pt x="1017" y="1356"/>
                    </a:lnTo>
                    <a:lnTo>
                      <a:pt x="1017" y="1356"/>
                    </a:lnTo>
                    <a:lnTo>
                      <a:pt x="1018" y="1352"/>
                    </a:lnTo>
                    <a:lnTo>
                      <a:pt x="1019" y="1350"/>
                    </a:lnTo>
                    <a:lnTo>
                      <a:pt x="1023" y="1345"/>
                    </a:lnTo>
                    <a:lnTo>
                      <a:pt x="1027" y="1340"/>
                    </a:lnTo>
                    <a:lnTo>
                      <a:pt x="1029" y="1338"/>
                    </a:lnTo>
                    <a:lnTo>
                      <a:pt x="1030" y="1334"/>
                    </a:lnTo>
                    <a:lnTo>
                      <a:pt x="1030" y="1334"/>
                    </a:lnTo>
                    <a:lnTo>
                      <a:pt x="1029" y="1330"/>
                    </a:lnTo>
                    <a:lnTo>
                      <a:pt x="1026" y="1324"/>
                    </a:lnTo>
                    <a:lnTo>
                      <a:pt x="1025" y="1319"/>
                    </a:lnTo>
                    <a:lnTo>
                      <a:pt x="1024" y="1314"/>
                    </a:lnTo>
                    <a:lnTo>
                      <a:pt x="1024" y="1314"/>
                    </a:lnTo>
                    <a:lnTo>
                      <a:pt x="1025" y="1311"/>
                    </a:lnTo>
                    <a:lnTo>
                      <a:pt x="1026" y="1308"/>
                    </a:lnTo>
                    <a:lnTo>
                      <a:pt x="1032" y="1303"/>
                    </a:lnTo>
                    <a:lnTo>
                      <a:pt x="1032" y="1303"/>
                    </a:lnTo>
                    <a:lnTo>
                      <a:pt x="1055" y="1282"/>
                    </a:lnTo>
                    <a:lnTo>
                      <a:pt x="1055" y="1282"/>
                    </a:lnTo>
                    <a:lnTo>
                      <a:pt x="1066" y="1273"/>
                    </a:lnTo>
                    <a:lnTo>
                      <a:pt x="1076" y="1266"/>
                    </a:lnTo>
                    <a:lnTo>
                      <a:pt x="1086" y="1259"/>
                    </a:lnTo>
                    <a:lnTo>
                      <a:pt x="1096" y="1249"/>
                    </a:lnTo>
                    <a:lnTo>
                      <a:pt x="1096" y="1249"/>
                    </a:lnTo>
                    <a:lnTo>
                      <a:pt x="1102" y="1239"/>
                    </a:lnTo>
                    <a:lnTo>
                      <a:pt x="1104" y="1229"/>
                    </a:lnTo>
                    <a:lnTo>
                      <a:pt x="1105" y="1218"/>
                    </a:lnTo>
                    <a:lnTo>
                      <a:pt x="1105" y="1206"/>
                    </a:lnTo>
                    <a:lnTo>
                      <a:pt x="1105" y="1182"/>
                    </a:lnTo>
                    <a:lnTo>
                      <a:pt x="1105" y="1182"/>
                    </a:lnTo>
                    <a:lnTo>
                      <a:pt x="1106" y="1178"/>
                    </a:lnTo>
                    <a:lnTo>
                      <a:pt x="1108" y="1174"/>
                    </a:lnTo>
                    <a:lnTo>
                      <a:pt x="1110" y="1171"/>
                    </a:lnTo>
                    <a:lnTo>
                      <a:pt x="1114" y="1167"/>
                    </a:lnTo>
                    <a:lnTo>
                      <a:pt x="1121" y="1162"/>
                    </a:lnTo>
                    <a:lnTo>
                      <a:pt x="1130" y="1159"/>
                    </a:lnTo>
                    <a:lnTo>
                      <a:pt x="1130" y="1159"/>
                    </a:lnTo>
                    <a:lnTo>
                      <a:pt x="1134" y="1157"/>
                    </a:lnTo>
                    <a:lnTo>
                      <a:pt x="1137" y="1159"/>
                    </a:lnTo>
                    <a:lnTo>
                      <a:pt x="1141" y="1159"/>
                    </a:lnTo>
                    <a:lnTo>
                      <a:pt x="1145" y="1159"/>
                    </a:lnTo>
                    <a:lnTo>
                      <a:pt x="1145" y="1159"/>
                    </a:lnTo>
                    <a:lnTo>
                      <a:pt x="1148" y="1156"/>
                    </a:lnTo>
                    <a:lnTo>
                      <a:pt x="1151" y="1153"/>
                    </a:lnTo>
                    <a:lnTo>
                      <a:pt x="1153" y="1144"/>
                    </a:lnTo>
                    <a:lnTo>
                      <a:pt x="1153" y="1144"/>
                    </a:lnTo>
                    <a:lnTo>
                      <a:pt x="1155" y="1139"/>
                    </a:lnTo>
                    <a:lnTo>
                      <a:pt x="1155" y="1136"/>
                    </a:lnTo>
                    <a:lnTo>
                      <a:pt x="1157" y="1132"/>
                    </a:lnTo>
                    <a:lnTo>
                      <a:pt x="1159" y="1127"/>
                    </a:lnTo>
                    <a:lnTo>
                      <a:pt x="1159" y="1127"/>
                    </a:lnTo>
                    <a:lnTo>
                      <a:pt x="1161" y="1125"/>
                    </a:lnTo>
                    <a:lnTo>
                      <a:pt x="1166" y="1123"/>
                    </a:lnTo>
                    <a:lnTo>
                      <a:pt x="1170" y="1121"/>
                    </a:lnTo>
                    <a:lnTo>
                      <a:pt x="1173" y="1119"/>
                    </a:lnTo>
                    <a:lnTo>
                      <a:pt x="1173" y="1119"/>
                    </a:lnTo>
                    <a:lnTo>
                      <a:pt x="1182" y="1107"/>
                    </a:lnTo>
                    <a:lnTo>
                      <a:pt x="1185" y="1102"/>
                    </a:lnTo>
                    <a:lnTo>
                      <a:pt x="1191" y="1099"/>
                    </a:lnTo>
                    <a:lnTo>
                      <a:pt x="1191" y="1099"/>
                    </a:lnTo>
                    <a:lnTo>
                      <a:pt x="1197" y="1096"/>
                    </a:lnTo>
                    <a:lnTo>
                      <a:pt x="1200" y="1095"/>
                    </a:lnTo>
                    <a:lnTo>
                      <a:pt x="1200" y="1093"/>
                    </a:lnTo>
                    <a:lnTo>
                      <a:pt x="1200" y="1093"/>
                    </a:lnTo>
                    <a:lnTo>
                      <a:pt x="1200" y="1089"/>
                    </a:lnTo>
                    <a:lnTo>
                      <a:pt x="1198" y="1087"/>
                    </a:lnTo>
                    <a:lnTo>
                      <a:pt x="1198" y="1087"/>
                    </a:lnTo>
                    <a:lnTo>
                      <a:pt x="1200" y="1082"/>
                    </a:lnTo>
                    <a:lnTo>
                      <a:pt x="1201" y="1077"/>
                    </a:lnTo>
                    <a:lnTo>
                      <a:pt x="1204" y="1074"/>
                    </a:lnTo>
                    <a:lnTo>
                      <a:pt x="1208" y="1071"/>
                    </a:lnTo>
                    <a:lnTo>
                      <a:pt x="1215" y="1065"/>
                    </a:lnTo>
                    <a:lnTo>
                      <a:pt x="1218" y="1062"/>
                    </a:lnTo>
                    <a:lnTo>
                      <a:pt x="1220" y="1057"/>
                    </a:lnTo>
                    <a:lnTo>
                      <a:pt x="1220" y="1057"/>
                    </a:lnTo>
                    <a:lnTo>
                      <a:pt x="1222" y="1051"/>
                    </a:lnTo>
                    <a:lnTo>
                      <a:pt x="1222" y="1046"/>
                    </a:lnTo>
                    <a:lnTo>
                      <a:pt x="1222" y="1041"/>
                    </a:lnTo>
                    <a:lnTo>
                      <a:pt x="1224" y="1039"/>
                    </a:lnTo>
                    <a:lnTo>
                      <a:pt x="1226" y="1037"/>
                    </a:lnTo>
                    <a:lnTo>
                      <a:pt x="1226" y="1037"/>
                    </a:lnTo>
                    <a:lnTo>
                      <a:pt x="1230" y="1034"/>
                    </a:lnTo>
                    <a:lnTo>
                      <a:pt x="1234" y="1033"/>
                    </a:lnTo>
                    <a:lnTo>
                      <a:pt x="1238" y="1031"/>
                    </a:lnTo>
                    <a:lnTo>
                      <a:pt x="1239" y="1029"/>
                    </a:lnTo>
                    <a:lnTo>
                      <a:pt x="1239" y="1027"/>
                    </a:lnTo>
                    <a:lnTo>
                      <a:pt x="1239" y="1027"/>
                    </a:lnTo>
                    <a:lnTo>
                      <a:pt x="1239" y="1023"/>
                    </a:lnTo>
                    <a:lnTo>
                      <a:pt x="1238" y="1019"/>
                    </a:lnTo>
                    <a:lnTo>
                      <a:pt x="1236" y="1016"/>
                    </a:lnTo>
                    <a:lnTo>
                      <a:pt x="1232" y="1014"/>
                    </a:lnTo>
                    <a:lnTo>
                      <a:pt x="1232" y="1014"/>
                    </a:lnTo>
                    <a:lnTo>
                      <a:pt x="1226" y="1014"/>
                    </a:lnTo>
                    <a:lnTo>
                      <a:pt x="1219" y="1015"/>
                    </a:lnTo>
                    <a:lnTo>
                      <a:pt x="1214" y="1014"/>
                    </a:lnTo>
                    <a:lnTo>
                      <a:pt x="1213" y="1013"/>
                    </a:lnTo>
                    <a:lnTo>
                      <a:pt x="1212" y="1010"/>
                    </a:lnTo>
                    <a:lnTo>
                      <a:pt x="1212" y="1010"/>
                    </a:lnTo>
                    <a:lnTo>
                      <a:pt x="1213" y="1005"/>
                    </a:lnTo>
                    <a:lnTo>
                      <a:pt x="1215" y="1001"/>
                    </a:lnTo>
                    <a:lnTo>
                      <a:pt x="1218" y="997"/>
                    </a:lnTo>
                    <a:lnTo>
                      <a:pt x="1220" y="992"/>
                    </a:lnTo>
                    <a:lnTo>
                      <a:pt x="1220" y="992"/>
                    </a:lnTo>
                    <a:lnTo>
                      <a:pt x="1222" y="985"/>
                    </a:lnTo>
                    <a:lnTo>
                      <a:pt x="1222" y="978"/>
                    </a:lnTo>
                    <a:lnTo>
                      <a:pt x="1225" y="972"/>
                    </a:lnTo>
                    <a:lnTo>
                      <a:pt x="1226" y="970"/>
                    </a:lnTo>
                    <a:lnTo>
                      <a:pt x="1228" y="967"/>
                    </a:lnTo>
                    <a:lnTo>
                      <a:pt x="1234" y="968"/>
                    </a:lnTo>
                    <a:lnTo>
                      <a:pt x="1237" y="967"/>
                    </a:lnTo>
                    <a:lnTo>
                      <a:pt x="1253" y="967"/>
                    </a:lnTo>
                    <a:lnTo>
                      <a:pt x="1253" y="967"/>
                    </a:lnTo>
                    <a:lnTo>
                      <a:pt x="1258" y="967"/>
                    </a:lnTo>
                    <a:lnTo>
                      <a:pt x="1262" y="965"/>
                    </a:lnTo>
                    <a:lnTo>
                      <a:pt x="1268" y="959"/>
                    </a:lnTo>
                    <a:lnTo>
                      <a:pt x="1268" y="959"/>
                    </a:lnTo>
                    <a:lnTo>
                      <a:pt x="1273" y="955"/>
                    </a:lnTo>
                    <a:lnTo>
                      <a:pt x="1275" y="954"/>
                    </a:lnTo>
                    <a:lnTo>
                      <a:pt x="1279" y="954"/>
                    </a:lnTo>
                    <a:lnTo>
                      <a:pt x="1279" y="954"/>
                    </a:lnTo>
                    <a:lnTo>
                      <a:pt x="1282" y="955"/>
                    </a:lnTo>
                    <a:lnTo>
                      <a:pt x="1285" y="958"/>
                    </a:lnTo>
                    <a:lnTo>
                      <a:pt x="1287" y="961"/>
                    </a:lnTo>
                    <a:lnTo>
                      <a:pt x="1287" y="965"/>
                    </a:lnTo>
                    <a:lnTo>
                      <a:pt x="1287" y="965"/>
                    </a:lnTo>
                    <a:lnTo>
                      <a:pt x="1286" y="970"/>
                    </a:lnTo>
                    <a:lnTo>
                      <a:pt x="1285" y="974"/>
                    </a:lnTo>
                    <a:lnTo>
                      <a:pt x="1280" y="984"/>
                    </a:lnTo>
                    <a:lnTo>
                      <a:pt x="1296" y="984"/>
                    </a:lnTo>
                    <a:lnTo>
                      <a:pt x="1305" y="986"/>
                    </a:lnTo>
                    <a:lnTo>
                      <a:pt x="1305" y="986"/>
                    </a:lnTo>
                    <a:lnTo>
                      <a:pt x="1311" y="983"/>
                    </a:lnTo>
                    <a:lnTo>
                      <a:pt x="1314" y="981"/>
                    </a:lnTo>
                    <a:lnTo>
                      <a:pt x="1318" y="981"/>
                    </a:lnTo>
                    <a:lnTo>
                      <a:pt x="1318" y="981"/>
                    </a:lnTo>
                    <a:lnTo>
                      <a:pt x="1320" y="981"/>
                    </a:lnTo>
                    <a:lnTo>
                      <a:pt x="1323" y="983"/>
                    </a:lnTo>
                    <a:lnTo>
                      <a:pt x="1324" y="984"/>
                    </a:lnTo>
                    <a:lnTo>
                      <a:pt x="1326" y="985"/>
                    </a:lnTo>
                    <a:lnTo>
                      <a:pt x="1326" y="985"/>
                    </a:lnTo>
                    <a:lnTo>
                      <a:pt x="1330" y="984"/>
                    </a:lnTo>
                    <a:lnTo>
                      <a:pt x="1332" y="980"/>
                    </a:lnTo>
                    <a:lnTo>
                      <a:pt x="1336" y="973"/>
                    </a:lnTo>
                    <a:lnTo>
                      <a:pt x="1336" y="973"/>
                    </a:lnTo>
                    <a:lnTo>
                      <a:pt x="1340" y="966"/>
                    </a:lnTo>
                    <a:lnTo>
                      <a:pt x="1344" y="960"/>
                    </a:lnTo>
                    <a:lnTo>
                      <a:pt x="1350" y="962"/>
                    </a:lnTo>
                    <a:lnTo>
                      <a:pt x="1350" y="962"/>
                    </a:lnTo>
                    <a:lnTo>
                      <a:pt x="1353" y="961"/>
                    </a:lnTo>
                    <a:lnTo>
                      <a:pt x="1355" y="959"/>
                    </a:lnTo>
                    <a:lnTo>
                      <a:pt x="1357" y="954"/>
                    </a:lnTo>
                    <a:lnTo>
                      <a:pt x="1360" y="947"/>
                    </a:lnTo>
                    <a:lnTo>
                      <a:pt x="1362" y="940"/>
                    </a:lnTo>
                    <a:lnTo>
                      <a:pt x="1362" y="940"/>
                    </a:lnTo>
                    <a:lnTo>
                      <a:pt x="1367" y="934"/>
                    </a:lnTo>
                    <a:lnTo>
                      <a:pt x="1373" y="929"/>
                    </a:lnTo>
                    <a:lnTo>
                      <a:pt x="1373" y="929"/>
                    </a:lnTo>
                    <a:lnTo>
                      <a:pt x="1369" y="922"/>
                    </a:lnTo>
                    <a:lnTo>
                      <a:pt x="1367" y="914"/>
                    </a:lnTo>
                    <a:lnTo>
                      <a:pt x="1366" y="907"/>
                    </a:lnTo>
                    <a:lnTo>
                      <a:pt x="1363" y="899"/>
                    </a:lnTo>
                    <a:lnTo>
                      <a:pt x="1363" y="899"/>
                    </a:lnTo>
                    <a:lnTo>
                      <a:pt x="1360" y="893"/>
                    </a:lnTo>
                    <a:lnTo>
                      <a:pt x="1356" y="887"/>
                    </a:lnTo>
                    <a:lnTo>
                      <a:pt x="1353" y="881"/>
                    </a:lnTo>
                    <a:lnTo>
                      <a:pt x="1351" y="877"/>
                    </a:lnTo>
                    <a:lnTo>
                      <a:pt x="1351" y="874"/>
                    </a:lnTo>
                    <a:lnTo>
                      <a:pt x="1351" y="874"/>
                    </a:lnTo>
                    <a:lnTo>
                      <a:pt x="1351" y="867"/>
                    </a:lnTo>
                    <a:lnTo>
                      <a:pt x="1353" y="859"/>
                    </a:lnTo>
                    <a:lnTo>
                      <a:pt x="1356" y="846"/>
                    </a:lnTo>
                    <a:lnTo>
                      <a:pt x="1356" y="846"/>
                    </a:lnTo>
                    <a:lnTo>
                      <a:pt x="1357" y="843"/>
                    </a:lnTo>
                    <a:lnTo>
                      <a:pt x="1360" y="839"/>
                    </a:lnTo>
                    <a:lnTo>
                      <a:pt x="1362" y="837"/>
                    </a:lnTo>
                    <a:lnTo>
                      <a:pt x="1363" y="833"/>
                    </a:lnTo>
                    <a:lnTo>
                      <a:pt x="1363" y="833"/>
                    </a:lnTo>
                    <a:lnTo>
                      <a:pt x="1362" y="830"/>
                    </a:lnTo>
                    <a:lnTo>
                      <a:pt x="1361" y="827"/>
                    </a:lnTo>
                    <a:lnTo>
                      <a:pt x="1359" y="824"/>
                    </a:lnTo>
                    <a:lnTo>
                      <a:pt x="1359" y="820"/>
                    </a:lnTo>
                    <a:lnTo>
                      <a:pt x="1359" y="820"/>
                    </a:lnTo>
                    <a:lnTo>
                      <a:pt x="1359" y="814"/>
                    </a:lnTo>
                    <a:lnTo>
                      <a:pt x="1361" y="808"/>
                    </a:lnTo>
                    <a:lnTo>
                      <a:pt x="1361" y="808"/>
                    </a:lnTo>
                    <a:lnTo>
                      <a:pt x="1363" y="807"/>
                    </a:lnTo>
                    <a:lnTo>
                      <a:pt x="1366" y="804"/>
                    </a:lnTo>
                    <a:lnTo>
                      <a:pt x="1367" y="803"/>
                    </a:lnTo>
                    <a:lnTo>
                      <a:pt x="1368" y="801"/>
                    </a:lnTo>
                    <a:lnTo>
                      <a:pt x="1368" y="801"/>
                    </a:lnTo>
                    <a:lnTo>
                      <a:pt x="1367" y="797"/>
                    </a:lnTo>
                    <a:lnTo>
                      <a:pt x="1367" y="792"/>
                    </a:lnTo>
                    <a:lnTo>
                      <a:pt x="1367" y="792"/>
                    </a:lnTo>
                    <a:lnTo>
                      <a:pt x="1367" y="786"/>
                    </a:lnTo>
                    <a:lnTo>
                      <a:pt x="1369" y="782"/>
                    </a:lnTo>
                    <a:lnTo>
                      <a:pt x="1372" y="777"/>
                    </a:lnTo>
                    <a:lnTo>
                      <a:pt x="1372" y="771"/>
                    </a:lnTo>
                    <a:lnTo>
                      <a:pt x="1372" y="771"/>
                    </a:lnTo>
                    <a:lnTo>
                      <a:pt x="1371" y="767"/>
                    </a:lnTo>
                    <a:lnTo>
                      <a:pt x="1368" y="764"/>
                    </a:lnTo>
                    <a:lnTo>
                      <a:pt x="1365" y="761"/>
                    </a:lnTo>
                    <a:lnTo>
                      <a:pt x="1362" y="759"/>
                    </a:lnTo>
                    <a:lnTo>
                      <a:pt x="1362" y="759"/>
                    </a:lnTo>
                    <a:lnTo>
                      <a:pt x="1360" y="754"/>
                    </a:lnTo>
                    <a:lnTo>
                      <a:pt x="1360" y="751"/>
                    </a:lnTo>
                    <a:lnTo>
                      <a:pt x="1360" y="741"/>
                    </a:lnTo>
                    <a:lnTo>
                      <a:pt x="1360" y="741"/>
                    </a:lnTo>
                    <a:lnTo>
                      <a:pt x="1360" y="728"/>
                    </a:lnTo>
                    <a:lnTo>
                      <a:pt x="1361" y="717"/>
                    </a:lnTo>
                    <a:lnTo>
                      <a:pt x="1363" y="708"/>
                    </a:lnTo>
                    <a:lnTo>
                      <a:pt x="1368" y="697"/>
                    </a:lnTo>
                    <a:lnTo>
                      <a:pt x="1368" y="697"/>
                    </a:lnTo>
                    <a:lnTo>
                      <a:pt x="1378" y="680"/>
                    </a:lnTo>
                    <a:lnTo>
                      <a:pt x="1380" y="672"/>
                    </a:lnTo>
                    <a:lnTo>
                      <a:pt x="1381" y="662"/>
                    </a:lnTo>
                    <a:lnTo>
                      <a:pt x="1381" y="662"/>
                    </a:lnTo>
                    <a:lnTo>
                      <a:pt x="1385" y="658"/>
                    </a:lnTo>
                    <a:lnTo>
                      <a:pt x="1389" y="656"/>
                    </a:lnTo>
                    <a:lnTo>
                      <a:pt x="1392" y="652"/>
                    </a:lnTo>
                    <a:lnTo>
                      <a:pt x="1393" y="651"/>
                    </a:lnTo>
                    <a:lnTo>
                      <a:pt x="1395" y="649"/>
                    </a:lnTo>
                    <a:lnTo>
                      <a:pt x="1395" y="649"/>
                    </a:lnTo>
                    <a:lnTo>
                      <a:pt x="1393" y="642"/>
                    </a:lnTo>
                    <a:lnTo>
                      <a:pt x="1391" y="637"/>
                    </a:lnTo>
                    <a:lnTo>
                      <a:pt x="1390" y="631"/>
                    </a:lnTo>
                    <a:lnTo>
                      <a:pt x="1389" y="624"/>
                    </a:lnTo>
                    <a:lnTo>
                      <a:pt x="1389" y="624"/>
                    </a:lnTo>
                    <a:lnTo>
                      <a:pt x="1390" y="619"/>
                    </a:lnTo>
                    <a:lnTo>
                      <a:pt x="1391" y="614"/>
                    </a:lnTo>
                    <a:lnTo>
                      <a:pt x="1393" y="609"/>
                    </a:lnTo>
                    <a:lnTo>
                      <a:pt x="1393" y="603"/>
                    </a:lnTo>
                    <a:lnTo>
                      <a:pt x="1393" y="603"/>
                    </a:lnTo>
                    <a:lnTo>
                      <a:pt x="1393" y="594"/>
                    </a:lnTo>
                    <a:lnTo>
                      <a:pt x="1393" y="594"/>
                    </a:lnTo>
                    <a:lnTo>
                      <a:pt x="1393" y="590"/>
                    </a:lnTo>
                    <a:lnTo>
                      <a:pt x="1395" y="588"/>
                    </a:lnTo>
                    <a:lnTo>
                      <a:pt x="1398" y="584"/>
                    </a:lnTo>
                    <a:lnTo>
                      <a:pt x="1402" y="579"/>
                    </a:lnTo>
                    <a:lnTo>
                      <a:pt x="1403" y="577"/>
                    </a:lnTo>
                    <a:lnTo>
                      <a:pt x="1403" y="575"/>
                    </a:lnTo>
                    <a:lnTo>
                      <a:pt x="1403" y="575"/>
                    </a:lnTo>
                    <a:lnTo>
                      <a:pt x="1402" y="570"/>
                    </a:lnTo>
                    <a:lnTo>
                      <a:pt x="1401" y="566"/>
                    </a:lnTo>
                    <a:lnTo>
                      <a:pt x="1401" y="566"/>
                    </a:lnTo>
                    <a:lnTo>
                      <a:pt x="1402" y="562"/>
                    </a:lnTo>
                    <a:lnTo>
                      <a:pt x="1403" y="558"/>
                    </a:lnTo>
                    <a:lnTo>
                      <a:pt x="1407" y="550"/>
                    </a:lnTo>
                    <a:lnTo>
                      <a:pt x="1407" y="550"/>
                    </a:lnTo>
                    <a:lnTo>
                      <a:pt x="1410" y="541"/>
                    </a:lnTo>
                    <a:lnTo>
                      <a:pt x="1414" y="532"/>
                    </a:lnTo>
                    <a:lnTo>
                      <a:pt x="1414" y="532"/>
                    </a:lnTo>
                    <a:lnTo>
                      <a:pt x="1415" y="526"/>
                    </a:lnTo>
                    <a:lnTo>
                      <a:pt x="1416" y="523"/>
                    </a:lnTo>
                    <a:lnTo>
                      <a:pt x="1418" y="521"/>
                    </a:lnTo>
                    <a:lnTo>
                      <a:pt x="1418" y="521"/>
                    </a:lnTo>
                    <a:lnTo>
                      <a:pt x="1421" y="520"/>
                    </a:lnTo>
                    <a:lnTo>
                      <a:pt x="1424" y="520"/>
                    </a:lnTo>
                    <a:lnTo>
                      <a:pt x="1424" y="520"/>
                    </a:lnTo>
                    <a:lnTo>
                      <a:pt x="1426" y="516"/>
                    </a:lnTo>
                    <a:lnTo>
                      <a:pt x="1426" y="512"/>
                    </a:lnTo>
                    <a:lnTo>
                      <a:pt x="1427" y="509"/>
                    </a:lnTo>
                    <a:lnTo>
                      <a:pt x="1428" y="505"/>
                    </a:lnTo>
                    <a:lnTo>
                      <a:pt x="1428" y="505"/>
                    </a:lnTo>
                    <a:lnTo>
                      <a:pt x="1430" y="504"/>
                    </a:lnTo>
                    <a:lnTo>
                      <a:pt x="1432" y="504"/>
                    </a:lnTo>
                    <a:lnTo>
                      <a:pt x="1436" y="503"/>
                    </a:lnTo>
                    <a:lnTo>
                      <a:pt x="1436" y="503"/>
                    </a:lnTo>
                    <a:lnTo>
                      <a:pt x="1439" y="502"/>
                    </a:lnTo>
                    <a:lnTo>
                      <a:pt x="1440" y="499"/>
                    </a:lnTo>
                    <a:lnTo>
                      <a:pt x="1441" y="493"/>
                    </a:lnTo>
                    <a:lnTo>
                      <a:pt x="1441" y="486"/>
                    </a:lnTo>
                    <a:lnTo>
                      <a:pt x="1442" y="484"/>
                    </a:lnTo>
                    <a:lnTo>
                      <a:pt x="1444" y="481"/>
                    </a:lnTo>
                    <a:lnTo>
                      <a:pt x="1444" y="481"/>
                    </a:lnTo>
                    <a:lnTo>
                      <a:pt x="1447" y="479"/>
                    </a:lnTo>
                    <a:lnTo>
                      <a:pt x="1450" y="478"/>
                    </a:lnTo>
                    <a:lnTo>
                      <a:pt x="1453" y="477"/>
                    </a:lnTo>
                    <a:lnTo>
                      <a:pt x="1457" y="475"/>
                    </a:lnTo>
                    <a:lnTo>
                      <a:pt x="1457" y="475"/>
                    </a:lnTo>
                    <a:lnTo>
                      <a:pt x="1459" y="473"/>
                    </a:lnTo>
                    <a:lnTo>
                      <a:pt x="1460" y="469"/>
                    </a:lnTo>
                    <a:lnTo>
                      <a:pt x="1462" y="466"/>
                    </a:lnTo>
                    <a:lnTo>
                      <a:pt x="1464" y="465"/>
                    </a:lnTo>
                    <a:lnTo>
                      <a:pt x="1464" y="465"/>
                    </a:lnTo>
                    <a:lnTo>
                      <a:pt x="1467" y="463"/>
                    </a:lnTo>
                    <a:lnTo>
                      <a:pt x="1471" y="463"/>
                    </a:lnTo>
                    <a:lnTo>
                      <a:pt x="1475" y="465"/>
                    </a:lnTo>
                    <a:lnTo>
                      <a:pt x="1478" y="462"/>
                    </a:lnTo>
                    <a:lnTo>
                      <a:pt x="1478" y="462"/>
                    </a:lnTo>
                    <a:lnTo>
                      <a:pt x="1479" y="460"/>
                    </a:lnTo>
                    <a:lnTo>
                      <a:pt x="1481" y="457"/>
                    </a:lnTo>
                    <a:lnTo>
                      <a:pt x="1481" y="451"/>
                    </a:lnTo>
                    <a:lnTo>
                      <a:pt x="1481" y="451"/>
                    </a:lnTo>
                    <a:lnTo>
                      <a:pt x="1481" y="449"/>
                    </a:lnTo>
                    <a:lnTo>
                      <a:pt x="1479" y="447"/>
                    </a:lnTo>
                    <a:lnTo>
                      <a:pt x="1478" y="444"/>
                    </a:lnTo>
                    <a:lnTo>
                      <a:pt x="1478" y="442"/>
                    </a:lnTo>
                    <a:lnTo>
                      <a:pt x="1478" y="442"/>
                    </a:lnTo>
                    <a:lnTo>
                      <a:pt x="1478" y="438"/>
                    </a:lnTo>
                    <a:lnTo>
                      <a:pt x="1481" y="436"/>
                    </a:lnTo>
                    <a:lnTo>
                      <a:pt x="1487" y="431"/>
                    </a:lnTo>
                    <a:lnTo>
                      <a:pt x="1493" y="428"/>
                    </a:lnTo>
                    <a:lnTo>
                      <a:pt x="1495" y="424"/>
                    </a:lnTo>
                    <a:lnTo>
                      <a:pt x="1495" y="420"/>
                    </a:lnTo>
                    <a:lnTo>
                      <a:pt x="1495" y="420"/>
                    </a:lnTo>
                    <a:close/>
                  </a:path>
                </a:pathLst>
              </a:custGeom>
              <a:grpFill/>
              <a:ln w="9525">
                <a:solidFill>
                  <a:srgbClr val="D9D9D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Implantations Thales Services Numériques</a:t>
            </a:r>
          </a:p>
        </p:txBody>
      </p:sp>
      <p:sp>
        <p:nvSpPr>
          <p:cNvPr id="143" name="Text Box 18"/>
          <p:cNvSpPr txBox="1">
            <a:spLocks noChangeArrowheads="1"/>
          </p:cNvSpPr>
          <p:nvPr/>
        </p:nvSpPr>
        <p:spPr bwMode="auto">
          <a:xfrm>
            <a:off x="7271369" y="2830761"/>
            <a:ext cx="831959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0">
            <a:spAutoFit/>
          </a:bodyPr>
          <a:lstStyle>
            <a:lvl1pPr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solidFill>
                  <a:srgbClr val="333366"/>
                </a:solidFill>
                <a:latin typeface="Century Gothic"/>
                <a:cs typeface="Arial" pitchFamily="34" charset="0"/>
              </a:rPr>
              <a:t>Data Centres</a:t>
            </a:r>
          </a:p>
        </p:txBody>
      </p:sp>
      <p:sp>
        <p:nvSpPr>
          <p:cNvPr id="146" name="Text Box 18"/>
          <p:cNvSpPr txBox="1">
            <a:spLocks noChangeArrowheads="1"/>
          </p:cNvSpPr>
          <p:nvPr/>
        </p:nvSpPr>
        <p:spPr bwMode="auto">
          <a:xfrm>
            <a:off x="7271317" y="2619566"/>
            <a:ext cx="1221488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0">
            <a:spAutoFit/>
          </a:bodyPr>
          <a:lstStyle>
            <a:lvl1pPr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solidFill>
                  <a:srgbClr val="333366"/>
                </a:solidFill>
                <a:latin typeface="Century Gothic"/>
                <a:cs typeface="Arial" pitchFamily="34" charset="0"/>
              </a:rPr>
              <a:t>Centres de Services</a:t>
            </a:r>
          </a:p>
        </p:txBody>
      </p:sp>
      <p:sp>
        <p:nvSpPr>
          <p:cNvPr id="62" name="Ellipse 61"/>
          <p:cNvSpPr/>
          <p:nvPr/>
        </p:nvSpPr>
        <p:spPr>
          <a:xfrm>
            <a:off x="7047740" y="2624199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7047740" y="2835393"/>
            <a:ext cx="144627" cy="144627"/>
          </a:xfrm>
          <a:prstGeom prst="ellipse">
            <a:avLst/>
          </a:prstGeom>
          <a:solidFill>
            <a:schemeClr val="accent1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xmlns="" id="{717F0528-B25E-4B83-87DA-2E97BFB51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733" y="3152683"/>
            <a:ext cx="741490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anchor="ctr" anchorCtr="0">
            <a:noAutofit/>
          </a:bodyPr>
          <a:lstStyle>
            <a:lvl1pPr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Mérignac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xmlns="" id="{FA5D8FB1-C7C2-41CD-B96C-1E3FC9205EE1}"/>
              </a:ext>
            </a:extLst>
          </p:cNvPr>
          <p:cNvSpPr txBox="1">
            <a:spLocks/>
          </p:cNvSpPr>
          <p:nvPr/>
        </p:nvSpPr>
        <p:spPr>
          <a:xfrm>
            <a:off x="5540506" y="2957108"/>
            <a:ext cx="501601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Lyon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xmlns="" id="{5941ADFB-FC03-474B-B0A8-A3AE1EA79428}"/>
              </a:ext>
            </a:extLst>
          </p:cNvPr>
          <p:cNvSpPr txBox="1">
            <a:spLocks/>
          </p:cNvSpPr>
          <p:nvPr/>
        </p:nvSpPr>
        <p:spPr>
          <a:xfrm>
            <a:off x="5761955" y="3161739"/>
            <a:ext cx="717490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Grenoble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xmlns="" id="{63CD9231-C710-4E66-A219-3BE524C0E982}"/>
              </a:ext>
            </a:extLst>
          </p:cNvPr>
          <p:cNvSpPr txBox="1">
            <a:spLocks/>
          </p:cNvSpPr>
          <p:nvPr/>
        </p:nvSpPr>
        <p:spPr>
          <a:xfrm>
            <a:off x="5050118" y="3226518"/>
            <a:ext cx="665507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Valence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xmlns="" id="{90D7FEEE-C7A1-405B-896F-919718ED6B23}"/>
              </a:ext>
            </a:extLst>
          </p:cNvPr>
          <p:cNvSpPr txBox="1">
            <a:spLocks/>
          </p:cNvSpPr>
          <p:nvPr/>
        </p:nvSpPr>
        <p:spPr>
          <a:xfrm>
            <a:off x="6240605" y="3865835"/>
            <a:ext cx="1089232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Sophia-Antipolis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xmlns="" id="{A5CCC919-C44A-4ED1-AC3E-177FCACE0E06}"/>
              </a:ext>
            </a:extLst>
          </p:cNvPr>
          <p:cNvSpPr txBox="1">
            <a:spLocks/>
          </p:cNvSpPr>
          <p:nvPr/>
        </p:nvSpPr>
        <p:spPr>
          <a:xfrm>
            <a:off x="5849027" y="4090333"/>
            <a:ext cx="607559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Toulon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xmlns="" id="{C4DC5FE7-DD73-45DA-86BD-4F8DE0EDC42F}"/>
              </a:ext>
            </a:extLst>
          </p:cNvPr>
          <p:cNvSpPr txBox="1">
            <a:spLocks/>
          </p:cNvSpPr>
          <p:nvPr/>
        </p:nvSpPr>
        <p:spPr>
          <a:xfrm>
            <a:off x="3908536" y="3687494"/>
            <a:ext cx="727200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Toulouse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xmlns="" id="{AD35FD41-EFD3-4EF7-846E-C838CED263C6}"/>
              </a:ext>
            </a:extLst>
          </p:cNvPr>
          <p:cNvSpPr/>
          <p:nvPr/>
        </p:nvSpPr>
        <p:spPr>
          <a:xfrm>
            <a:off x="5562106" y="2974805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xmlns="" id="{8BE8AFCF-B555-41AE-A6CC-81F11E1AF32B}"/>
              </a:ext>
            </a:extLst>
          </p:cNvPr>
          <p:cNvSpPr/>
          <p:nvPr/>
        </p:nvSpPr>
        <p:spPr>
          <a:xfrm>
            <a:off x="5782885" y="3178673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xmlns="" id="{3E146D5D-5877-4188-AE1C-645DA49CFCB4}"/>
              </a:ext>
            </a:extLst>
          </p:cNvPr>
          <p:cNvSpPr/>
          <p:nvPr/>
        </p:nvSpPr>
        <p:spPr>
          <a:xfrm>
            <a:off x="5551230" y="3244580"/>
            <a:ext cx="144627" cy="144627"/>
          </a:xfrm>
          <a:prstGeom prst="ellipse">
            <a:avLst/>
          </a:prstGeom>
          <a:solidFill>
            <a:schemeClr val="accent1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xmlns="" id="{AF3D50CC-4757-44FC-96DE-0D3C17A70905}"/>
              </a:ext>
            </a:extLst>
          </p:cNvPr>
          <p:cNvSpPr/>
          <p:nvPr/>
        </p:nvSpPr>
        <p:spPr>
          <a:xfrm>
            <a:off x="6255477" y="3879323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xmlns="" id="{A0DC8690-CEE8-45E5-9EBE-F5D2FBCC96E6}"/>
              </a:ext>
            </a:extLst>
          </p:cNvPr>
          <p:cNvSpPr/>
          <p:nvPr/>
        </p:nvSpPr>
        <p:spPr>
          <a:xfrm>
            <a:off x="5865790" y="4100762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xmlns="" id="{2A9BD55A-4AEE-458C-A587-DD78925FC043}"/>
              </a:ext>
            </a:extLst>
          </p:cNvPr>
          <p:cNvSpPr/>
          <p:nvPr/>
        </p:nvSpPr>
        <p:spPr>
          <a:xfrm>
            <a:off x="3794155" y="3169370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xmlns="" id="{92EA8C3D-C134-4975-8E3C-5897CA63A4B6}"/>
              </a:ext>
            </a:extLst>
          </p:cNvPr>
          <p:cNvSpPr txBox="1">
            <a:spLocks/>
          </p:cNvSpPr>
          <p:nvPr/>
        </p:nvSpPr>
        <p:spPr>
          <a:xfrm>
            <a:off x="4781575" y="3690034"/>
            <a:ext cx="653067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Castres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xmlns="" id="{8A1205F1-65BA-4A67-841D-8219937CCE6C}"/>
              </a:ext>
            </a:extLst>
          </p:cNvPr>
          <p:cNvSpPr/>
          <p:nvPr/>
        </p:nvSpPr>
        <p:spPr>
          <a:xfrm>
            <a:off x="4799295" y="3707174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xmlns="" id="{9FC57018-7229-4C45-831E-7215BA9B2E96}"/>
              </a:ext>
            </a:extLst>
          </p:cNvPr>
          <p:cNvSpPr/>
          <p:nvPr/>
        </p:nvSpPr>
        <p:spPr>
          <a:xfrm>
            <a:off x="4473447" y="3703864"/>
            <a:ext cx="144000" cy="144000"/>
          </a:xfrm>
          <a:prstGeom prst="ellipse">
            <a:avLst/>
          </a:prstGeom>
          <a:gradFill>
            <a:gsLst>
              <a:gs pos="50000">
                <a:srgbClr val="B42673"/>
              </a:gs>
              <a:gs pos="51000">
                <a:srgbClr val="8340DC"/>
              </a:gs>
            </a:gsLst>
            <a:lin ang="0" scaled="1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xmlns="" id="{ED2FFEFC-5004-4CC6-98A1-90B844A6D8F6}"/>
              </a:ext>
            </a:extLst>
          </p:cNvPr>
          <p:cNvSpPr txBox="1">
            <a:spLocks/>
          </p:cNvSpPr>
          <p:nvPr/>
        </p:nvSpPr>
        <p:spPr>
          <a:xfrm>
            <a:off x="4737529" y="3944911"/>
            <a:ext cx="1078993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Aix-en-Provence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xmlns="" id="{266039B7-1440-4299-8668-7537259185A2}"/>
              </a:ext>
            </a:extLst>
          </p:cNvPr>
          <p:cNvSpPr/>
          <p:nvPr/>
        </p:nvSpPr>
        <p:spPr>
          <a:xfrm>
            <a:off x="5652432" y="3962972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xmlns="" id="{53C1C9B9-BCA8-486A-9319-A5C1FDDAE5EC}"/>
              </a:ext>
            </a:extLst>
          </p:cNvPr>
          <p:cNvSpPr txBox="1">
            <a:spLocks/>
          </p:cNvSpPr>
          <p:nvPr/>
        </p:nvSpPr>
        <p:spPr>
          <a:xfrm>
            <a:off x="5019495" y="817426"/>
            <a:ext cx="819870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squar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Lambersart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xmlns="" id="{6C051626-7AC5-44B3-A542-C9CB3F669F9E}"/>
              </a:ext>
            </a:extLst>
          </p:cNvPr>
          <p:cNvSpPr txBox="1">
            <a:spLocks/>
          </p:cNvSpPr>
          <p:nvPr/>
        </p:nvSpPr>
        <p:spPr>
          <a:xfrm>
            <a:off x="3995014" y="1611198"/>
            <a:ext cx="756161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square" lIns="35993" tIns="0" rIns="35993" bIns="0" rtlCol="0" anchor="ctr" anchorCtr="0">
            <a:noAutofit/>
          </a:bodyPr>
          <a:lstStyle/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Élancourt </a:t>
            </a:r>
          </a:p>
        </p:txBody>
      </p:sp>
      <p:sp>
        <p:nvSpPr>
          <p:cNvPr id="173" name="Text Box 18">
            <a:extLst>
              <a:ext uri="{FF2B5EF4-FFF2-40B4-BE49-F238E27FC236}">
                <a16:creationId xmlns:a16="http://schemas.microsoft.com/office/drawing/2014/main" xmlns="" id="{7053E4E7-2805-4783-9ED9-7460F135C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99" y="1661819"/>
            <a:ext cx="526428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square" lIns="35993" tIns="0" rIns="35993" bIns="0" anchor="ctr" anchorCtr="0">
            <a:noAutofit/>
          </a:bodyPr>
          <a:lstStyle>
            <a:lvl1pPr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Brest</a:t>
            </a: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xmlns="" id="{EA35B7A8-F5F7-4AF1-B9C6-332BA4B6A25C}"/>
              </a:ext>
            </a:extLst>
          </p:cNvPr>
          <p:cNvSpPr txBox="1">
            <a:spLocks/>
          </p:cNvSpPr>
          <p:nvPr/>
        </p:nvSpPr>
        <p:spPr>
          <a:xfrm>
            <a:off x="3023734" y="2130719"/>
            <a:ext cx="603624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square" lIns="35993" tIns="0" rIns="35993" bIns="0" anchor="ctr" anchorCtr="0">
            <a:noAutofit/>
          </a:bodyPr>
          <a:lstStyle>
            <a:defPPr>
              <a:defRPr lang="fr-FR"/>
            </a:defPPr>
            <a:lvl1pPr algn="ctr" defTabSz="609585" eaLnBrk="0" hangingPunct="0">
              <a:defRPr sz="1333">
                <a:solidFill>
                  <a:sysClr val="windowText" lastClr="000000"/>
                </a:solidFill>
                <a:latin typeface="Century Gothic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Nantes</a:t>
            </a:r>
          </a:p>
        </p:txBody>
      </p:sp>
      <p:sp>
        <p:nvSpPr>
          <p:cNvPr id="177" name="ZoneTexte 176">
            <a:extLst>
              <a:ext uri="{FF2B5EF4-FFF2-40B4-BE49-F238E27FC236}">
                <a16:creationId xmlns:a16="http://schemas.microsoft.com/office/drawing/2014/main" xmlns="" id="{F9C92451-9C2E-4891-8E58-3CAF36FE3CCD}"/>
              </a:ext>
            </a:extLst>
          </p:cNvPr>
          <p:cNvSpPr txBox="1">
            <a:spLocks/>
          </p:cNvSpPr>
          <p:nvPr/>
        </p:nvSpPr>
        <p:spPr>
          <a:xfrm>
            <a:off x="3182310" y="1914056"/>
            <a:ext cx="621072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square" lIns="35993" tIns="0" rIns="35993" bIns="0" rtlCol="0" anchor="ctr" anchorCtr="0">
            <a:noAutofit/>
          </a:bodyPr>
          <a:lstStyle/>
          <a:p>
            <a:pPr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Rennes</a:t>
            </a:r>
          </a:p>
        </p:txBody>
      </p:sp>
      <p:sp>
        <p:nvSpPr>
          <p:cNvPr id="179" name="ZoneTexte 178">
            <a:extLst>
              <a:ext uri="{FF2B5EF4-FFF2-40B4-BE49-F238E27FC236}">
                <a16:creationId xmlns:a16="http://schemas.microsoft.com/office/drawing/2014/main" xmlns="" id="{5C7FD664-87F9-4A79-B7DB-23A2C17E3F9D}"/>
              </a:ext>
            </a:extLst>
          </p:cNvPr>
          <p:cNvSpPr txBox="1">
            <a:spLocks/>
          </p:cNvSpPr>
          <p:nvPr/>
        </p:nvSpPr>
        <p:spPr>
          <a:xfrm>
            <a:off x="3591305" y="2246583"/>
            <a:ext cx="576358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Cholet</a:t>
            </a:r>
          </a:p>
        </p:txBody>
      </p:sp>
      <p:sp>
        <p:nvSpPr>
          <p:cNvPr id="181" name="Ellipse 180">
            <a:extLst>
              <a:ext uri="{FF2B5EF4-FFF2-40B4-BE49-F238E27FC236}">
                <a16:creationId xmlns:a16="http://schemas.microsoft.com/office/drawing/2014/main" xmlns="" id="{4E052A60-FAC8-40DC-8577-3E541EE8E629}"/>
              </a:ext>
            </a:extLst>
          </p:cNvPr>
          <p:cNvSpPr/>
          <p:nvPr/>
        </p:nvSpPr>
        <p:spPr>
          <a:xfrm>
            <a:off x="3639901" y="1932116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83" name="Ellipse 182">
            <a:extLst>
              <a:ext uri="{FF2B5EF4-FFF2-40B4-BE49-F238E27FC236}">
                <a16:creationId xmlns:a16="http://schemas.microsoft.com/office/drawing/2014/main" xmlns="" id="{EB75F9E9-4D76-42B6-B1D0-88135164F9E7}"/>
              </a:ext>
            </a:extLst>
          </p:cNvPr>
          <p:cNvSpPr/>
          <p:nvPr/>
        </p:nvSpPr>
        <p:spPr>
          <a:xfrm>
            <a:off x="3465061" y="2152790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85" name="Ellipse 184">
            <a:extLst>
              <a:ext uri="{FF2B5EF4-FFF2-40B4-BE49-F238E27FC236}">
                <a16:creationId xmlns:a16="http://schemas.microsoft.com/office/drawing/2014/main" xmlns="" id="{C65060B2-7713-4733-8CB4-88380063B6A7}"/>
              </a:ext>
            </a:extLst>
          </p:cNvPr>
          <p:cNvSpPr/>
          <p:nvPr/>
        </p:nvSpPr>
        <p:spPr>
          <a:xfrm>
            <a:off x="5038117" y="835487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87" name="Ellipse 186">
            <a:extLst>
              <a:ext uri="{FF2B5EF4-FFF2-40B4-BE49-F238E27FC236}">
                <a16:creationId xmlns:a16="http://schemas.microsoft.com/office/drawing/2014/main" xmlns="" id="{1D23B498-711E-4E49-B58D-A7287A71A990}"/>
              </a:ext>
            </a:extLst>
          </p:cNvPr>
          <p:cNvSpPr/>
          <p:nvPr/>
        </p:nvSpPr>
        <p:spPr>
          <a:xfrm>
            <a:off x="2832253" y="1675307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89" name="Ellipse 188">
            <a:extLst>
              <a:ext uri="{FF2B5EF4-FFF2-40B4-BE49-F238E27FC236}">
                <a16:creationId xmlns:a16="http://schemas.microsoft.com/office/drawing/2014/main" xmlns="" id="{86592236-EA3F-430B-B4C3-E7DCA76FBD21}"/>
              </a:ext>
            </a:extLst>
          </p:cNvPr>
          <p:cNvSpPr/>
          <p:nvPr/>
        </p:nvSpPr>
        <p:spPr>
          <a:xfrm>
            <a:off x="3609694" y="2260070"/>
            <a:ext cx="144627" cy="144627"/>
          </a:xfrm>
          <a:prstGeom prst="ellipse">
            <a:avLst/>
          </a:prstGeom>
          <a:solidFill>
            <a:schemeClr val="accent1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91" name="ZoneTexte 190">
            <a:extLst>
              <a:ext uri="{FF2B5EF4-FFF2-40B4-BE49-F238E27FC236}">
                <a16:creationId xmlns:a16="http://schemas.microsoft.com/office/drawing/2014/main" xmlns="" id="{C02B010B-00D1-4C24-A5CE-55376C6C6A23}"/>
              </a:ext>
            </a:extLst>
          </p:cNvPr>
          <p:cNvSpPr txBox="1">
            <a:spLocks/>
          </p:cNvSpPr>
          <p:nvPr/>
        </p:nvSpPr>
        <p:spPr>
          <a:xfrm>
            <a:off x="4712536" y="1677787"/>
            <a:ext cx="1135647" cy="171661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  <a:effectLst>
            <a:outerShdw blurRad="50800" dist="203200" dir="8460000" algn="tl" rotWithShape="0">
              <a:schemeClr val="accent4">
                <a:lumMod val="50000"/>
                <a:alpha val="9000"/>
              </a:schemeClr>
            </a:outerShdw>
          </a:effectLst>
        </p:spPr>
        <p:txBody>
          <a:bodyPr wrap="none" lIns="35993" tIns="0" rIns="35993" bIns="0" rtlCol="0" anchor="ctr" anchorCtr="0">
            <a:noAutofit/>
          </a:bodyPr>
          <a:lstStyle/>
          <a:p>
            <a:pPr algn="r" defTabSz="457094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Vélizy </a:t>
            </a:r>
            <a:r>
              <a:rPr lang="fr-FR" sz="800" b="1" dirty="0">
                <a:solidFill>
                  <a:srgbClr val="333366"/>
                </a:solidFill>
                <a:latin typeface="Arial Narrow" panose="020B0606020202030204" pitchFamily="34" charset="0"/>
                <a:cs typeface="Arial" pitchFamily="34" charset="0"/>
              </a:rPr>
              <a:t>(siège social)</a:t>
            </a:r>
            <a:endParaRPr lang="fr-FR" sz="1000" b="1" dirty="0">
              <a:solidFill>
                <a:srgbClr val="333366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xmlns="" id="{CCA38482-A328-4374-A23B-AC5888EF4843}"/>
              </a:ext>
            </a:extLst>
          </p:cNvPr>
          <p:cNvSpPr/>
          <p:nvPr/>
        </p:nvSpPr>
        <p:spPr>
          <a:xfrm>
            <a:off x="4733470" y="1696838"/>
            <a:ext cx="144627" cy="144627"/>
          </a:xfrm>
          <a:prstGeom prst="ellipse">
            <a:avLst/>
          </a:prstGeom>
          <a:solidFill>
            <a:srgbClr val="8340DC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95" name="Ellipse 194">
            <a:extLst>
              <a:ext uri="{FF2B5EF4-FFF2-40B4-BE49-F238E27FC236}">
                <a16:creationId xmlns:a16="http://schemas.microsoft.com/office/drawing/2014/main" xmlns="" id="{3017EDAB-0BBA-4536-A2C7-5DC14406AB8A}"/>
              </a:ext>
            </a:extLst>
          </p:cNvPr>
          <p:cNvSpPr/>
          <p:nvPr/>
        </p:nvSpPr>
        <p:spPr>
          <a:xfrm>
            <a:off x="4590232" y="1629006"/>
            <a:ext cx="144627" cy="144627"/>
          </a:xfrm>
          <a:prstGeom prst="ellipse">
            <a:avLst/>
          </a:prstGeom>
          <a:solidFill>
            <a:schemeClr val="accent1"/>
          </a:solidFill>
          <a:ln w="63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73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25b7d2911f0fbe4c9e99293a22207b53c1b645"/>
  <p:tag name="ISPRING_RESOURCE_PATHS_HASH_2" val="c8f5636dd27f7bbf752c5924052e97411aadd0"/>
</p:tagLst>
</file>

<file path=ppt/theme/theme1.xml><?xml version="1.0" encoding="utf-8"?>
<a:theme xmlns:a="http://schemas.openxmlformats.org/drawingml/2006/main" name="13_OSINT offering">
  <a:themeElements>
    <a:clrScheme name="Thales2">
      <a:dk1>
        <a:srgbClr val="242A75"/>
      </a:dk1>
      <a:lt1>
        <a:srgbClr val="FFFFFF"/>
      </a:lt1>
      <a:dk2>
        <a:srgbClr val="242A75"/>
      </a:dk2>
      <a:lt2>
        <a:srgbClr val="00BBDC"/>
      </a:lt2>
      <a:accent1>
        <a:srgbClr val="B42573"/>
      </a:accent1>
      <a:accent2>
        <a:srgbClr val="7D7EAB"/>
      </a:accent2>
      <a:accent3>
        <a:srgbClr val="69A3B9"/>
      </a:accent3>
      <a:accent4>
        <a:srgbClr val="253746"/>
      </a:accent4>
      <a:accent5>
        <a:srgbClr val="C3D600"/>
      </a:accent5>
      <a:accent6>
        <a:srgbClr val="E1CD00"/>
      </a:accent6>
      <a:hlink>
        <a:srgbClr val="242A75"/>
      </a:hlink>
      <a:folHlink>
        <a:srgbClr val="242A7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ot="0" spcFirstLastPara="0" vertOverflow="overflow" horzOverflow="overflow" vert="horz" wrap="square" lIns="91426" tIns="45713" rIns="91426" bIns="45713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ManagementMeeting_2016 09 15.pptx" id="{AF45154E-BBDB-4406-B6E7-BDB6BF274337}" vid="{05DFD023-E55F-46FE-B48D-9693AB2354B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Thales_global_16.9_new_VA</Template>
  <TotalTime>20329</TotalTime>
  <Words>29</Words>
  <Application>Microsoft Office PowerPoint</Application>
  <PresentationFormat>Affichage à l'écran (16:9)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13_OSINT offering</vt:lpstr>
      <vt:lpstr>Implantations Thales Services Numériques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Office;michel.gravrand@thalesgroup.com</dc:creator>
  <cp:lastModifiedBy>LAFARGE Florent</cp:lastModifiedBy>
  <cp:revision>1019</cp:revision>
  <cp:lastPrinted>2019-08-20T15:54:56Z</cp:lastPrinted>
  <dcterms:created xsi:type="dcterms:W3CDTF">2016-02-22T09:44:01Z</dcterms:created>
  <dcterms:modified xsi:type="dcterms:W3CDTF">2020-11-08T16:27:15Z</dcterms:modified>
</cp:coreProperties>
</file>